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ppt/tags/tag2.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3.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4551" r:id="rId4"/>
  </p:sldMasterIdLst>
  <p:notesMasterIdLst>
    <p:notesMasterId r:id="rId14"/>
  </p:notesMasterIdLst>
  <p:handoutMasterIdLst>
    <p:handoutMasterId r:id="rId15"/>
  </p:handoutMasterIdLst>
  <p:sldIdLst>
    <p:sldId id="1560" r:id="rId5"/>
    <p:sldId id="2288" r:id="rId6"/>
    <p:sldId id="2227" r:id="rId7"/>
    <p:sldId id="2315" r:id="rId8"/>
    <p:sldId id="2316" r:id="rId9"/>
    <p:sldId id="2252" r:id="rId10"/>
    <p:sldId id="491" r:id="rId11"/>
    <p:sldId id="2318" r:id="rId12"/>
    <p:sldId id="2320" r:id="rId13"/>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NOTES" id="{45FAB020-3B75-4252-8900-FCD8CCB7E844}">
          <p14:sldIdLst/>
        </p14:section>
        <p14:section name="[2 min] Title, intro" id="{6290A1E8-AFB8-3548-8B68-764E854A696A}">
          <p14:sldIdLst>
            <p14:sldId id="1560"/>
            <p14:sldId id="2288"/>
          </p14:sldIdLst>
        </p14:section>
        <p14:section name="(8 min) what is ml" id="{D8A1FAFE-8E25-445D-BB79-6A26E1ADAC6B}">
          <p14:sldIdLst>
            <p14:sldId id="2227"/>
            <p14:sldId id="2315"/>
            <p14:sldId id="2316"/>
            <p14:sldId id="2252"/>
          </p14:sldIdLst>
        </p14:section>
        <p14:section name="(45 min, demo AML Studio)" id="{E3196A17-A1A8-4A91-9D9C-85F513206DAF}">
          <p14:sldIdLst>
            <p14:sldId id="491"/>
          </p14:sldIdLst>
        </p14:section>
        <p14:section name="(5 min - show model in python)" id="{E22277DD-E5CC-40CC-82B0-B1923225D0E0}">
          <p14:sldIdLst>
            <p14:sldId id="2318"/>
            <p14:sldId id="2320"/>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cmAuthor id="3" name="Mary Feil-Jacobs" initials="MF" lastIdx="22" clrIdx="3"/>
  <p:cmAuthor id="4" name="Angela Powell" initials="AP" lastIdx="9"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BBC"/>
    <a:srgbClr val="F6B4EB"/>
    <a:srgbClr val="97349C"/>
    <a:srgbClr val="0977D3"/>
    <a:srgbClr val="0877D3"/>
    <a:srgbClr val="4FE6FF"/>
    <a:srgbClr val="0878D3"/>
    <a:srgbClr val="000000"/>
    <a:srgbClr val="0878D4"/>
    <a:srgbClr val="0778D3"/>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697" autoAdjust="0"/>
    <p:restoredTop sz="47930" autoAdjust="0"/>
  </p:normalViewPr>
  <p:slideViewPr>
    <p:cSldViewPr snapToGrid="0">
      <p:cViewPr varScale="1">
        <p:scale>
          <a:sx n="43" d="100"/>
          <a:sy n="43" d="100"/>
        </p:scale>
        <p:origin x="870" y="36"/>
      </p:cViewPr>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50" d="100"/>
        <a:sy n="150" d="100"/>
      </p:scale>
      <p:origin x="0" y="0"/>
    </p:cViewPr>
  </p:sorterViewPr>
  <p:notesViewPr>
    <p:cSldViewPr snapToGrid="0" showGuides="1">
      <p:cViewPr varScale="1">
        <p:scale>
          <a:sx n="117" d="100"/>
          <a:sy n="117" d="100"/>
        </p:scale>
        <p:origin x="2888" y="17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commentAuthors" Target="commentAuthors.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A5FDB7B-8DB8-4A3A-95C8-7102BBC9A9E1}" type="datetime8">
              <a:rPr lang="en-US" smtClean="0">
                <a:latin typeface="Segoe UI" pitchFamily="34" charset="0"/>
              </a:rPr>
              <a:t>6/20/2019 12:26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CE60099-03E7-4FA1-8A7F-E6E6CFB0F855}" type="datetime8">
              <a:rPr lang="en-US" smtClean="0"/>
              <a:t>6/20/2019 12:25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dt="0"/>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github.com/cassieview/wine-quality-azure-ml-visual-interface"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900" b="0" kern="1200" dirty="0">
                <a:solidFill>
                  <a:schemeClr val="tx1"/>
                </a:solidFill>
                <a:effectLst/>
                <a:latin typeface="Segoe UI Light" pitchFamily="34" charset="0"/>
                <a:ea typeface="+mn-ea"/>
                <a:cs typeface="+mn-cs"/>
              </a:rPr>
              <a:t>0 min - (pre-workshop crowd engagement)</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9523415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30s – introduce yourself and warm up the crowd</a:t>
            </a:r>
          </a:p>
          <a:p>
            <a:endParaRPr lang="en-US" b="1" dirty="0"/>
          </a:p>
          <a:p>
            <a:r>
              <a:rPr lang="en-US" b="1" dirty="0"/>
              <a:t>Talk track</a:t>
            </a:r>
          </a:p>
          <a:p>
            <a:r>
              <a:rPr lang="en-US" b="0" dirty="0"/>
              <a:t>[introduce yourself]</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663449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1200" b="0" dirty="0"/>
              <a:t>2 min – explain machine learning</a:t>
            </a:r>
          </a:p>
          <a:p>
            <a:endParaRPr lang="en-US" sz="1200" b="0" i="0" kern="1200" dirty="0">
              <a:solidFill>
                <a:schemeClr val="tx1"/>
              </a:solidFill>
              <a:effectLst/>
              <a:latin typeface="Segoe UI Light" pitchFamily="34" charset="0"/>
              <a:ea typeface="+mn-ea"/>
              <a:cs typeface="+mn-cs"/>
            </a:endParaRPr>
          </a:p>
          <a:p>
            <a:r>
              <a:rPr lang="en-US" sz="1200" b="0" i="0" kern="1200" dirty="0">
                <a:solidFill>
                  <a:schemeClr val="tx1"/>
                </a:solidFill>
                <a:effectLst/>
                <a:latin typeface="Segoe UI Light" pitchFamily="34" charset="0"/>
                <a:ea typeface="+mn-ea"/>
                <a:cs typeface="+mn-cs"/>
              </a:rPr>
              <a:t>Machine learning is a subfield of Artificial Intelligence.</a:t>
            </a:r>
          </a:p>
          <a:p>
            <a:endParaRPr lang="en-US" sz="1200" b="0" i="0" kern="1200" dirty="0">
              <a:solidFill>
                <a:schemeClr val="tx1"/>
              </a:solidFill>
              <a:effectLst/>
              <a:latin typeface="Segoe UI Light" pitchFamily="34" charset="0"/>
              <a:ea typeface="+mn-ea"/>
              <a:cs typeface="+mn-cs"/>
            </a:endParaRPr>
          </a:p>
          <a:p>
            <a:r>
              <a:rPr lang="en-US" sz="1200" b="0" i="0" kern="1200" dirty="0">
                <a:solidFill>
                  <a:schemeClr val="tx1"/>
                </a:solidFill>
                <a:effectLst/>
                <a:latin typeface="Segoe UI Light" pitchFamily="34" charset="0"/>
                <a:ea typeface="+mn-ea"/>
                <a:cs typeface="+mn-cs"/>
              </a:rPr>
              <a:t>Technically, machine learning is a method of data analysis that automates analytical model building. </a:t>
            </a:r>
          </a:p>
          <a:p>
            <a:r>
              <a:rPr lang="en-US" sz="1200" b="0" i="0" kern="1200" dirty="0">
                <a:solidFill>
                  <a:schemeClr val="tx1"/>
                </a:solidFill>
                <a:effectLst/>
                <a:latin typeface="Segoe UI Light" pitchFamily="34" charset="0"/>
                <a:ea typeface="+mn-ea"/>
                <a:cs typeface="+mn-cs"/>
              </a:rPr>
              <a:t>But we can think of it as a technique to train artificially intelligent systems without needing to be specifically programmed. </a:t>
            </a:r>
          </a:p>
          <a:p>
            <a:endParaRPr lang="en-US" sz="1200" b="0" i="0" kern="1200" dirty="0">
              <a:solidFill>
                <a:schemeClr val="tx1"/>
              </a:solidFill>
              <a:effectLst/>
              <a:latin typeface="Segoe UI Light" pitchFamily="34" charset="0"/>
              <a:ea typeface="+mn-ea"/>
              <a:cs typeface="+mn-cs"/>
            </a:endParaRPr>
          </a:p>
          <a:p>
            <a:r>
              <a:rPr lang="en-US" sz="1200" b="0" i="0" kern="1200" dirty="0">
                <a:solidFill>
                  <a:schemeClr val="tx1"/>
                </a:solidFill>
                <a:effectLst/>
                <a:latin typeface="Segoe UI Light" pitchFamily="34" charset="0"/>
                <a:ea typeface="+mn-ea"/>
                <a:cs typeface="+mn-cs"/>
              </a:rPr>
              <a:t>Here is a diagram I like that I think puts things into perspective a bit. </a:t>
            </a:r>
          </a:p>
          <a:p>
            <a:r>
              <a:rPr lang="en-US" sz="1200" b="0" i="0" kern="1200" dirty="0">
                <a:solidFill>
                  <a:schemeClr val="tx1"/>
                </a:solidFill>
                <a:effectLst/>
                <a:latin typeface="Segoe UI Light" pitchFamily="34" charset="0"/>
                <a:ea typeface="+mn-ea"/>
                <a:cs typeface="+mn-cs"/>
              </a:rPr>
              <a:t>So the overarching parent is AI – that covers machine learning and deep learning to simulate human intelligence. Machine learning is statistical methods that include deep learning and deep learning is a subset of machine learning that uses neural networks. Neural Networks are used for language, image classification problems and other deep learning problems.</a:t>
            </a:r>
          </a:p>
          <a:p>
            <a:endParaRPr lang="en-US" sz="1200" b="0" i="0" kern="1200" dirty="0">
              <a:solidFill>
                <a:schemeClr val="tx1"/>
              </a:solidFill>
              <a:effectLst/>
              <a:latin typeface="Segoe UI Light" pitchFamily="34" charset="0"/>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1200" b="0" i="0" kern="1200" dirty="0">
                <a:solidFill>
                  <a:schemeClr val="tx1"/>
                </a:solidFill>
                <a:effectLst/>
                <a:latin typeface="Segoe UI Light" pitchFamily="34" charset="0"/>
                <a:ea typeface="+mn-ea"/>
                <a:cs typeface="+mn-cs"/>
              </a:rPr>
              <a:t>One funny, and true way of remembering the difference, is that when you’re trying to sell a product, you call it AI. When you’re trying to hire someone to build the product, you call it Machine Learning.</a:t>
            </a:r>
          </a:p>
          <a:p>
            <a:endParaRPr lang="en-US" sz="1200" b="0" i="0" kern="1200" dirty="0">
              <a:solidFill>
                <a:schemeClr val="tx1"/>
              </a:solidFill>
              <a:effectLst/>
              <a:latin typeface="Segoe UI Light" pitchFamily="34" charset="0"/>
              <a:ea typeface="+mn-ea"/>
              <a:cs typeface="+mn-cs"/>
            </a:endParaRPr>
          </a:p>
        </p:txBody>
      </p:sp>
      <p:sp>
        <p:nvSpPr>
          <p:cNvPr id="4" name="Slide Number Placeholder 3"/>
          <p:cNvSpPr>
            <a:spLocks noGrp="1"/>
          </p:cNvSpPr>
          <p:nvPr>
            <p:ph type="sldNum" sz="quarter" idx="10"/>
          </p:nvPr>
        </p:nvSpPr>
        <p:spPr/>
        <p:txBody>
          <a:bodyPr/>
          <a:lstStyle/>
          <a:p>
            <a:fld id="{CD493308-1CCD-4083-9427-1DD59259FBE4}" type="slidenum">
              <a:rPr lang="en-US" smtClean="0"/>
              <a:t>3</a:t>
            </a:fld>
            <a:endParaRPr lang="en-US"/>
          </a:p>
        </p:txBody>
      </p:sp>
    </p:spTree>
    <p:extLst>
      <p:ext uri="{BB962C8B-B14F-4D97-AF65-F5344CB8AC3E}">
        <p14:creationId xmlns:p14="http://schemas.microsoft.com/office/powerpoint/2010/main" val="40360409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1200" b="0" dirty="0"/>
              <a:t>2 min – explain the difference between traditional programming and machine learning</a:t>
            </a:r>
          </a:p>
          <a:p>
            <a:endParaRPr lang="en-GB" sz="1200" b="1" kern="1200" dirty="0">
              <a:solidFill>
                <a:schemeClr val="tx1"/>
              </a:solidFill>
              <a:effectLst/>
              <a:latin typeface="Segoe UI Light" pitchFamily="34" charset="0"/>
              <a:ea typeface="+mn-ea"/>
              <a:cs typeface="+mn-cs"/>
            </a:endParaRPr>
          </a:p>
          <a:p>
            <a:r>
              <a:rPr lang="en-GB" sz="1200" b="1" kern="1200" dirty="0">
                <a:solidFill>
                  <a:schemeClr val="tx1"/>
                </a:solidFill>
                <a:effectLst/>
                <a:latin typeface="Segoe UI Light" pitchFamily="34" charset="0"/>
                <a:ea typeface="+mn-ea"/>
                <a:cs typeface="+mn-cs"/>
              </a:rPr>
              <a:t>Talk track:</a:t>
            </a:r>
            <a:r>
              <a:rPr lang="en-GB" sz="1200" b="0" kern="1200" dirty="0">
                <a:solidFill>
                  <a:schemeClr val="tx1"/>
                </a:solidFill>
                <a:effectLst/>
                <a:latin typeface="Segoe UI Light" pitchFamily="34" charset="0"/>
                <a:ea typeface="+mn-ea"/>
                <a:cs typeface="+mn-cs"/>
              </a:rPr>
              <a:t> </a:t>
            </a:r>
          </a:p>
          <a:p>
            <a:r>
              <a:rPr lang="en-US" sz="1200" b="0" i="0" kern="1200" dirty="0">
                <a:solidFill>
                  <a:schemeClr val="tx1"/>
                </a:solidFill>
                <a:effectLst/>
                <a:latin typeface="Segoe UI Light" pitchFamily="34" charset="0"/>
                <a:ea typeface="+mn-ea"/>
                <a:cs typeface="+mn-cs"/>
              </a:rPr>
              <a:t>This graphic shows the difference in how traditional programming is created versus a machine learning model.</a:t>
            </a:r>
          </a:p>
          <a:p>
            <a:endParaRPr lang="en-US" sz="1200" b="0" i="0" kern="1200" dirty="0">
              <a:solidFill>
                <a:schemeClr val="tx1"/>
              </a:solidFill>
              <a:effectLst/>
              <a:latin typeface="Segoe UI Light" pitchFamily="34" charset="0"/>
              <a:ea typeface="+mn-ea"/>
              <a:cs typeface="+mn-cs"/>
            </a:endParaRPr>
          </a:p>
          <a:p>
            <a:r>
              <a:rPr lang="en-US" sz="1200" b="0" i="0" kern="1200" dirty="0">
                <a:solidFill>
                  <a:schemeClr val="tx1"/>
                </a:solidFill>
                <a:effectLst/>
                <a:latin typeface="Segoe UI Light" pitchFamily="34" charset="0"/>
                <a:ea typeface="+mn-ea"/>
                <a:cs typeface="+mn-cs"/>
              </a:rPr>
              <a:t>In traditional programming you have data and a human built algorithm that go through computation to get an output. Static results are generated based on the programmed logic in the algorithm.</a:t>
            </a:r>
          </a:p>
          <a:p>
            <a:endParaRPr lang="en-US" sz="1200" b="0" i="0" kern="1200" dirty="0">
              <a:solidFill>
                <a:schemeClr val="tx1"/>
              </a:solidFill>
              <a:effectLst/>
              <a:latin typeface="Segoe UI Light" pitchFamily="34" charset="0"/>
              <a:ea typeface="+mn-ea"/>
              <a:cs typeface="+mn-cs"/>
            </a:endParaRPr>
          </a:p>
          <a:p>
            <a:r>
              <a:rPr lang="en-US" sz="1200" b="0" i="0" kern="1200" dirty="0">
                <a:solidFill>
                  <a:schemeClr val="tx1"/>
                </a:solidFill>
                <a:effectLst/>
                <a:latin typeface="Segoe UI Light" pitchFamily="34" charset="0"/>
                <a:ea typeface="+mn-ea"/>
                <a:cs typeface="+mn-cs"/>
              </a:rPr>
              <a:t>In Machine Learning (and specific to supervised machine learning) you have data and the expected output of the data that is put into a computation and a algorithm (model) is created. This is called training your model. Once you have a trained model based on the Features (Data) and Labels (Output) then you can operationalize your model. The production model is used by posting Features (data) to the trained model and an output (label) is predicated based on what it learned from the training data.</a:t>
            </a:r>
          </a:p>
          <a:p>
            <a:endParaRPr lang="en-US" sz="1200" b="0" i="0" kern="1200" dirty="0">
              <a:solidFill>
                <a:schemeClr val="tx1"/>
              </a:solidFill>
              <a:effectLst/>
              <a:latin typeface="Segoe UI Light" pitchFamily="34" charset="0"/>
              <a:ea typeface="+mn-ea"/>
              <a:cs typeface="+mn-cs"/>
            </a:endParaRPr>
          </a:p>
          <a:p>
            <a:r>
              <a:rPr lang="en-US" sz="1200" b="0" i="0" kern="1200" dirty="0">
                <a:solidFill>
                  <a:schemeClr val="tx1"/>
                </a:solidFill>
                <a:effectLst/>
                <a:latin typeface="Segoe UI Light" pitchFamily="34" charset="0"/>
                <a:ea typeface="+mn-ea"/>
                <a:cs typeface="+mn-cs"/>
              </a:rPr>
              <a:t>Now lets look at the model building process in a bit more detail.</a:t>
            </a:r>
          </a:p>
          <a:p>
            <a:endParaRPr lang="en-US" sz="1200" b="0" i="0" kern="1200" dirty="0">
              <a:solidFill>
                <a:schemeClr val="tx1"/>
              </a:solidFill>
              <a:effectLst/>
              <a:latin typeface="Segoe UI Light" pitchFamily="34" charset="0"/>
              <a:ea typeface="+mn-ea"/>
              <a:cs typeface="+mn-cs"/>
            </a:endParaRPr>
          </a:p>
          <a:p>
            <a:endParaRPr lang="en-US" sz="1200" b="0" i="0" kern="1200" dirty="0">
              <a:solidFill>
                <a:schemeClr val="tx1"/>
              </a:solidFill>
              <a:effectLst/>
              <a:latin typeface="Segoe UI Light" pitchFamily="34" charset="0"/>
              <a:ea typeface="+mn-ea"/>
              <a:cs typeface="+mn-cs"/>
            </a:endParaRPr>
          </a:p>
        </p:txBody>
      </p:sp>
      <p:sp>
        <p:nvSpPr>
          <p:cNvPr id="4" name="Slide Number Placeholder 3"/>
          <p:cNvSpPr>
            <a:spLocks noGrp="1"/>
          </p:cNvSpPr>
          <p:nvPr>
            <p:ph type="sldNum" sz="quarter" idx="10"/>
          </p:nvPr>
        </p:nvSpPr>
        <p:spPr/>
        <p:txBody>
          <a:bodyPr/>
          <a:lstStyle/>
          <a:p>
            <a:fld id="{CD493308-1CCD-4083-9427-1DD59259FBE4}" type="slidenum">
              <a:rPr lang="en-US" smtClean="0"/>
              <a:t>4</a:t>
            </a:fld>
            <a:endParaRPr lang="en-US"/>
          </a:p>
        </p:txBody>
      </p:sp>
    </p:spTree>
    <p:extLst>
      <p:ext uri="{BB962C8B-B14F-4D97-AF65-F5344CB8AC3E}">
        <p14:creationId xmlns:p14="http://schemas.microsoft.com/office/powerpoint/2010/main" val="38183337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dirty="0"/>
              <a:t>3 min – Explain the model building process (keep it brief as you will go into more detail as you build the model in AML Visual Interface)</a:t>
            </a:r>
          </a:p>
          <a:p>
            <a:r>
              <a:rPr lang="en-US" sz="900" b="0" dirty="0"/>
              <a:t> </a:t>
            </a:r>
            <a:endParaRPr lang="en-US" b="1" dirty="0"/>
          </a:p>
          <a:p>
            <a:r>
              <a:rPr lang="en-US" b="1" dirty="0"/>
              <a:t>Prepare Data: </a:t>
            </a:r>
            <a:r>
              <a:rPr lang="en-US" dirty="0"/>
              <a:t>The first thing you need is a dataset! Then you need to preprocess your data which we will go over in detail in the demo.</a:t>
            </a:r>
          </a:p>
          <a:p>
            <a:endParaRPr lang="en-US" dirty="0"/>
          </a:p>
          <a:p>
            <a:r>
              <a:rPr lang="en-US" b="1" dirty="0"/>
              <a:t>Train Model: </a:t>
            </a:r>
            <a:r>
              <a:rPr lang="en-US" dirty="0"/>
              <a:t>Once you have your prepared data its time to test different machine learning models to see which gets the best results for your data. This is iterative because you may need to change the data and/or the model until you think you have a candidate for the production model.</a:t>
            </a:r>
          </a:p>
          <a:p>
            <a:endParaRPr lang="en-US" dirty="0"/>
          </a:p>
          <a:p>
            <a:r>
              <a:rPr lang="en-US" b="1" dirty="0"/>
              <a:t>Test Model: </a:t>
            </a:r>
            <a:r>
              <a:rPr lang="en-US" dirty="0"/>
              <a:t>Now you have a model that you think is going to perform well and you can test it with unseen data. You will prep your data the same way you processed it for training and then score the labels based on the data provided. This is an iterative process as you may need to go back to the beginning and change how you prepare your data or change your features. Its definitely a fail fast process so don’t overthink each step. Get out what you think will work and iterate through until you get a model that performs </a:t>
            </a:r>
            <a:r>
              <a:rPr lang="en-US" i="1" dirty="0"/>
              <a:t>good enough </a:t>
            </a:r>
            <a:r>
              <a:rPr lang="en-US" i="0" dirty="0"/>
              <a:t>on your unseen data.</a:t>
            </a:r>
          </a:p>
          <a:p>
            <a:endParaRPr lang="en-US" i="0" dirty="0"/>
          </a:p>
          <a:p>
            <a:r>
              <a:rPr lang="en-US" b="1" i="0" dirty="0"/>
              <a:t>Operationalize Model: </a:t>
            </a:r>
            <a:r>
              <a:rPr lang="en-US" b="0" i="0" dirty="0"/>
              <a:t>Once you have the “chosen one” aka your chosen model. Its time to operationalize it so you can consume it from different applications.</a:t>
            </a:r>
            <a:endParaRPr lang="en-US" b="1" i="1" dirty="0"/>
          </a:p>
          <a:p>
            <a:endParaRPr lang="en-US" dirty="0"/>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16735087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900" b="0" kern="1200" dirty="0">
                <a:solidFill>
                  <a:schemeClr val="tx1"/>
                </a:solidFill>
                <a:effectLst/>
                <a:latin typeface="Segoe UI Light" pitchFamily="34" charset="0"/>
                <a:ea typeface="+mn-ea"/>
                <a:cs typeface="+mn-cs"/>
              </a:rPr>
              <a:t>1 min – Overview/Decision tree of different machine learning options in Azure</a:t>
            </a:r>
          </a:p>
          <a:p>
            <a:endParaRPr lang="en-GB" sz="900" b="0" kern="1200" dirty="0">
              <a:solidFill>
                <a:schemeClr val="tx1"/>
              </a:solidFill>
              <a:effectLst/>
              <a:latin typeface="Segoe UI Light" pitchFamily="34" charset="0"/>
              <a:ea typeface="+mn-ea"/>
              <a:cs typeface="+mn-cs"/>
            </a:endParaRPr>
          </a:p>
          <a:p>
            <a:r>
              <a:rPr lang="en-GB" sz="900" b="0" kern="1200" dirty="0">
                <a:solidFill>
                  <a:schemeClr val="tx1"/>
                </a:solidFill>
                <a:effectLst/>
                <a:latin typeface="Segoe UI Light" pitchFamily="34" charset="0"/>
                <a:ea typeface="+mn-ea"/>
                <a:cs typeface="+mn-cs"/>
              </a:rPr>
              <a:t>Here you can see that you went over the prebuilt model options before this demo. Now we are going to check out the build your own custom model options in azure. We are going to talk about the visual tooling in azure machine learning studio but also take note of the other path/options if you decide to go code-first in the future.  If we have time I will show you a very brief example of code first just so you can connect the dots to what it would look like.</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6/20/2019 12:25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29797490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Workshop instructions can be found on </a:t>
            </a:r>
            <a:r>
              <a:rPr lang="en-US" dirty="0" err="1"/>
              <a:t>github</a:t>
            </a:r>
            <a:r>
              <a:rPr lang="en-US" dirty="0"/>
              <a:t>: </a:t>
            </a:r>
            <a:r>
              <a:rPr lang="en-US" dirty="0">
                <a:hlinkClick r:id="rId3"/>
              </a:rPr>
              <a:t>https://github.com/cassieview/wine-quality-azure-ml-visual-interface</a:t>
            </a:r>
            <a:endParaRPr lang="en-US" dirty="0"/>
          </a:p>
        </p:txBody>
      </p:sp>
      <p:sp>
        <p:nvSpPr>
          <p:cNvPr id="4" name="Slide Number Placeholder 3"/>
          <p:cNvSpPr>
            <a:spLocks noGrp="1"/>
          </p:cNvSpPr>
          <p:nvPr>
            <p:ph type="sldNum" sz="quarter" idx="10"/>
          </p:nvPr>
        </p:nvSpPr>
        <p:spPr/>
        <p:txBody>
          <a:bodyPr/>
          <a:lstStyle/>
          <a:p>
            <a:fld id="{CD493308-1CCD-4083-9427-1DD59259FBE4}" type="slidenum">
              <a:rPr lang="en-US" smtClean="0"/>
              <a:t>7</a:t>
            </a:fld>
            <a:endParaRPr lang="en-US"/>
          </a:p>
        </p:txBody>
      </p:sp>
    </p:spTree>
    <p:extLst>
      <p:ext uri="{BB962C8B-B14F-4D97-AF65-F5344CB8AC3E}">
        <p14:creationId xmlns:p14="http://schemas.microsoft.com/office/powerpoint/2010/main" val="25431527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would we create this same model in python?</a:t>
            </a:r>
          </a:p>
        </p:txBody>
      </p:sp>
      <p:sp>
        <p:nvSpPr>
          <p:cNvPr id="4" name="Slide Number Placeholder 3"/>
          <p:cNvSpPr>
            <a:spLocks noGrp="1"/>
          </p:cNvSpPr>
          <p:nvPr>
            <p:ph type="sldNum" sz="quarter" idx="10"/>
          </p:nvPr>
        </p:nvSpPr>
        <p:spPr/>
        <p:txBody>
          <a:bodyPr/>
          <a:lstStyle/>
          <a:p>
            <a:fld id="{CD493308-1CCD-4083-9427-1DD59259FBE4}" type="slidenum">
              <a:rPr lang="en-US" smtClean="0"/>
              <a:t>8</a:t>
            </a:fld>
            <a:endParaRPr lang="en-US"/>
          </a:p>
        </p:txBody>
      </p:sp>
    </p:spTree>
    <p:extLst>
      <p:ext uri="{BB962C8B-B14F-4D97-AF65-F5344CB8AC3E}">
        <p14:creationId xmlns:p14="http://schemas.microsoft.com/office/powerpoint/2010/main" val="31499729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30s – introduce yourself and warm up the crowd</a:t>
            </a:r>
          </a:p>
          <a:p>
            <a:endParaRPr lang="en-US" b="1" dirty="0"/>
          </a:p>
          <a:p>
            <a:r>
              <a:rPr lang="en-US" b="1" dirty="0"/>
              <a:t>Talk track</a:t>
            </a:r>
          </a:p>
          <a:p>
            <a:r>
              <a:rPr lang="en-US" b="0" dirty="0"/>
              <a:t>[introduce yourself]</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226146635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Master" Target="../slideMasters/slideMaster1.xml"/><Relationship Id="rId4" Type="http://schemas.openxmlformats.org/officeDocument/2006/relationships/image" Target="../media/image11.jpg"/></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tif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tif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Master" Target="../slideMasters/slideMaster1.xml"/><Relationship Id="rId4" Type="http://schemas.openxmlformats.org/officeDocument/2006/relationships/image" Target="../media/image7.jp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14946" y="3090314"/>
            <a:ext cx="9823498" cy="1828800"/>
          </a:xfrm>
          <a:noFill/>
        </p:spPr>
        <p:txBody>
          <a:bodyPr lIns="0" tIns="0" rIns="0" bIns="182880" anchor="b" anchorCtr="0"/>
          <a:lstStyle>
            <a:lvl1pPr>
              <a:defRPr sz="4800" strike="noStrike" spc="-50" baseline="0">
                <a:solidFill>
                  <a:schemeClr val="tx2"/>
                </a:solidFill>
              </a:defRPr>
            </a:lvl1pPr>
          </a:lstStyle>
          <a:p>
            <a:r>
              <a:rPr lang="en-US" dirty="0"/>
              <a:t>Microsoft Azure </a:t>
            </a:r>
            <a:br>
              <a:rPr lang="en-US" dirty="0"/>
            </a:br>
            <a:r>
              <a:rPr lang="en-US" dirty="0"/>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74162" y="4944165"/>
            <a:ext cx="9795376" cy="760208"/>
          </a:xfrm>
        </p:spPr>
        <p:txBody>
          <a:bodyPr/>
          <a:lstStyle>
            <a:lvl1pPr>
              <a:defRPr sz="1800"/>
            </a:lvl1pPr>
            <a:lvl2pPr>
              <a:defRPr sz="1800"/>
            </a:lvl2pPr>
            <a:lvl3pPr>
              <a:defRPr sz="1400"/>
            </a:lvl3pPr>
            <a:lvl4pPr>
              <a:defRPr sz="1400"/>
            </a:lvl4pPr>
            <a:lvl5pPr>
              <a:defRPr sz="1050"/>
            </a:lvl5pPr>
          </a:lstStyle>
          <a:p>
            <a:pPr lvl="0"/>
            <a:r>
              <a:rPr lang="en-US" dirty="0"/>
              <a:t>Author name</a:t>
            </a:r>
          </a:p>
          <a:p>
            <a:pPr lvl="1"/>
            <a:r>
              <a:rPr lang="en-US" dirty="0"/>
              <a:t>Title/handle</a:t>
            </a:r>
          </a:p>
        </p:txBody>
      </p:sp>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Tree>
    <p:extLst>
      <p:ext uri="{BB962C8B-B14F-4D97-AF65-F5344CB8AC3E}">
        <p14:creationId xmlns:p14="http://schemas.microsoft.com/office/powerpoint/2010/main" val="29037607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201863"/>
            <a:ext cx="1727200" cy="913689"/>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201863"/>
            <a:ext cx="1727200" cy="913689"/>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201863"/>
            <a:ext cx="1727200" cy="913689"/>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201863"/>
            <a:ext cx="1727200" cy="913689"/>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201863"/>
            <a:ext cx="1727200" cy="913689"/>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201863"/>
            <a:ext cx="1727200" cy="913689"/>
          </a:xfrm>
        </p:spPr>
        <p:txBody>
          <a:bodyPr>
            <a:noAutofit/>
          </a:bodyPr>
          <a:lstStyle>
            <a:lvl1pPr marL="0" indent="0">
              <a:buNone/>
              <a:defRPr sz="2000"/>
            </a:lvl1pPr>
          </a:lstStyle>
          <a:p>
            <a:pPr lvl="0"/>
            <a:r>
              <a:rPr lang="en-US" dirty="0"/>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65139"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427288"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89438"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354763"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302625"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269538"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6.</a:t>
            </a:r>
          </a:p>
        </p:txBody>
      </p:sp>
    </p:spTree>
    <p:extLst>
      <p:ext uri="{BB962C8B-B14F-4D97-AF65-F5344CB8AC3E}">
        <p14:creationId xmlns:p14="http://schemas.microsoft.com/office/powerpoint/2010/main" val="2453069778"/>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chemeClr val="tx1"/>
                </a:solidFill>
              </a:defRPr>
            </a:lvl1pPr>
          </a:lstStyle>
          <a:p>
            <a:r>
              <a:rPr lang="en-US" dirty="0"/>
              <a:t>Title</a:t>
            </a:r>
          </a:p>
        </p:txBody>
      </p:sp>
    </p:spTree>
    <p:extLst>
      <p:ext uri="{BB962C8B-B14F-4D97-AF65-F5344CB8AC3E}">
        <p14:creationId xmlns:p14="http://schemas.microsoft.com/office/powerpoint/2010/main" val="4107187434"/>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960438"/>
            <a:ext cx="7604124" cy="3629025"/>
          </a:xfrm>
          <a:noFill/>
        </p:spPr>
        <p:txBody>
          <a:bodyPr vert="horz" wrap="square" lIns="0" tIns="0" rIns="0" bIns="0" rtlCol="0" anchor="t" anchorCtr="0">
            <a:noAutofit/>
          </a:bodyPr>
          <a:lstStyle>
            <a:lvl1pPr>
              <a:defRPr lang="en-US" sz="4800" spc="-50" baseline="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28419269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65138" y="960438"/>
            <a:ext cx="7604124" cy="3629025"/>
          </a:xfrm>
          <a:noFill/>
        </p:spPr>
        <p:txBody>
          <a:bodyPr vert="horz" wrap="square" lIns="0" tIns="0" rIns="0" bIns="0" rtlCol="0" anchor="t" anchorCtr="0">
            <a:noAutofit/>
          </a:bodyPr>
          <a:lstStyle>
            <a:lvl1pPr>
              <a:defRPr lang="en-US" sz="4800" spc="-50" baseline="0" dirty="0">
                <a:solidFill>
                  <a:schemeClr val="tx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33835041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354763" y="0"/>
            <a:ext cx="6081712" cy="6994525"/>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baseline="0">
                <a:solidFill>
                  <a:schemeClr val="tx1"/>
                </a:solidFill>
              </a:defRPr>
            </a:lvl1pPr>
          </a:lstStyle>
          <a:p>
            <a:r>
              <a:rPr lang="en-US" dirty="0"/>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65138" y="2410676"/>
            <a:ext cx="4919662" cy="2701637"/>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lvl="1"/>
            <a:endParaRPr lang="en-US" dirty="0"/>
          </a:p>
          <a:p>
            <a:pPr lvl="1"/>
            <a:endParaRPr lang="en-US" dirty="0"/>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65138" y="1960860"/>
            <a:ext cx="4919661" cy="307777"/>
          </a:xfrm>
        </p:spPr>
        <p:txBody>
          <a:bodyPr wrap="square" lIns="0" tIns="0" rIns="0" bIns="0">
            <a:spAutoFit/>
          </a:bodyPr>
          <a:lstStyle>
            <a:lvl1pPr marL="0" indent="0">
              <a:lnSpc>
                <a:spcPts val="2400"/>
              </a:lnSpc>
              <a:buNone/>
              <a:defRPr lang="en-US" sz="2000" kern="1200" spc="0" baseline="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a:t>
            </a:r>
          </a:p>
        </p:txBody>
      </p:sp>
    </p:spTree>
    <p:extLst>
      <p:ext uri="{BB962C8B-B14F-4D97-AF65-F5344CB8AC3E}">
        <p14:creationId xmlns:p14="http://schemas.microsoft.com/office/powerpoint/2010/main" val="2518741288"/>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201863"/>
            <a:ext cx="3690937" cy="2590800"/>
          </a:xfrm>
          <a:blipFill>
            <a:blip r:embed="rId2"/>
            <a:stretch>
              <a:fillRect/>
            </a:stretch>
          </a:blipFill>
        </p:spPr>
        <p:txBody>
          <a:bodyPr anchor="ctr" anchorCtr="0">
            <a:noAutofit/>
          </a:bodyPr>
          <a:lstStyle>
            <a:lvl1pPr marL="0" indent="0" algn="ctr">
              <a:buNone/>
              <a:defRPr sz="2000">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89437" y="2201863"/>
            <a:ext cx="3679825" cy="2590800"/>
          </a:xfrm>
          <a:blipFill>
            <a:blip r:embed="rId3"/>
            <a:stretch>
              <a:fillRect/>
            </a:stretch>
          </a:blipFill>
        </p:spPr>
        <p:txBody>
          <a:bodyPr anchor="ctr" anchorCtr="0">
            <a:noAutofit/>
          </a:bodyPr>
          <a:lstStyle>
            <a:lvl1pPr marL="0" indent="0" algn="ctr">
              <a:buNone/>
              <a:defRPr sz="2000">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302625" y="2201863"/>
            <a:ext cx="3695700" cy="2590800"/>
          </a:xfrm>
          <a:blipFill>
            <a:blip r:embed="rId4"/>
            <a:stretch>
              <a:fillRect/>
            </a:stretch>
          </a:blipFill>
        </p:spPr>
        <p:txBody>
          <a:bodyPr anchor="ctr" anchorCtr="0">
            <a:noAutofit/>
          </a:bodyPr>
          <a:lstStyle>
            <a:lvl1pPr marL="0" indent="0" algn="ctr">
              <a:buNone/>
              <a:defRPr sz="2000">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Photo layout 2</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sz="1400">
                <a:solidFill>
                  <a:schemeClr val="tx2"/>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sz="1400">
                <a:solidFill>
                  <a:schemeClr val="tx2"/>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354089618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33900" y="426474"/>
            <a:ext cx="7902575" cy="6568052"/>
          </a:xfrm>
          <a:prstGeom prst="rect">
            <a:avLst/>
          </a:prstGeom>
        </p:spPr>
      </p:pic>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61079"/>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Large 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522101"/>
          </a:xfrm>
        </p:spPr>
        <p:txBody>
          <a:bodyPr lIns="0" tIns="0" rIns="0" bIns="0"/>
          <a:lstStyle>
            <a:lvl1pPr marL="285750" indent="-285750">
              <a:lnSpc>
                <a:spcPts val="1800"/>
              </a:lnSpc>
              <a:spcBef>
                <a:spcPts val="0"/>
              </a:spcBef>
              <a:buFont typeface="Arial" panose="020B0604020202020204" pitchFamily="34" charset="0"/>
              <a:buChar char="•"/>
              <a:defRPr sz="1400" b="0" i="0" spc="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485449" y="1562100"/>
            <a:ext cx="5951026" cy="4411663"/>
          </a:xfrm>
        </p:spPr>
        <p:txBody>
          <a:bodyPr anchor="ctr" anchorCtr="0"/>
          <a:lstStyle>
            <a:lvl1pPr algn="ctr">
              <a:defRPr/>
            </a:lvl1pPr>
          </a:lstStyle>
          <a:p>
            <a:r>
              <a:rPr lang="en-US"/>
              <a:t>Click icon to add picture</a:t>
            </a:r>
            <a:endParaRPr lang="en-US" dirty="0"/>
          </a:p>
        </p:txBody>
      </p:sp>
    </p:spTree>
    <p:extLst>
      <p:ext uri="{BB962C8B-B14F-4D97-AF65-F5344CB8AC3E}">
        <p14:creationId xmlns:p14="http://schemas.microsoft.com/office/powerpoint/2010/main" val="356932621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33900" y="426474"/>
            <a:ext cx="7902575" cy="6568052"/>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485449" y="1562100"/>
            <a:ext cx="5951026" cy="4411663"/>
          </a:xfrm>
        </p:spPr>
        <p:txBody>
          <a:bodyPr anchor="ctr" anchorCtr="0"/>
          <a:lstStyle>
            <a:lvl1pPr algn="ctr">
              <a:defRPr/>
            </a:lvl1pPr>
          </a:lstStyle>
          <a:p>
            <a:r>
              <a:rPr lang="en-US"/>
              <a:t>Click icon to add picture</a:t>
            </a:r>
            <a:endParaRPr lang="en-US" dirty="0"/>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66849" y="2040568"/>
            <a:ext cx="1727200" cy="3047886"/>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433638" y="2040568"/>
            <a:ext cx="1727200" cy="3047886"/>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Tree>
    <p:extLst>
      <p:ext uri="{BB962C8B-B14F-4D97-AF65-F5344CB8AC3E}">
        <p14:creationId xmlns:p14="http://schemas.microsoft.com/office/powerpoint/2010/main" val="853038345"/>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91953" y="496641"/>
            <a:ext cx="11087895" cy="6497884"/>
          </a:xfrm>
          <a:prstGeom prst="rect">
            <a:avLst/>
          </a:prstGeom>
        </p:spPr>
      </p:pic>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339975" y="1633858"/>
            <a:ext cx="7832726" cy="4405313"/>
          </a:xfrm>
        </p:spPr>
        <p:txBody>
          <a:bodyPr anchor="ctr" anchorCtr="0"/>
          <a:lstStyle>
            <a:lvl1pPr algn="ctr">
              <a:defRPr/>
            </a:lvl1pPr>
          </a:lstStyle>
          <a:p>
            <a:r>
              <a:rPr lang="en-US"/>
              <a:t>Click icon to add picture</a:t>
            </a:r>
            <a:endParaRPr lang="en-US" dirty="0"/>
          </a:p>
        </p:txBody>
      </p:sp>
    </p:spTree>
    <p:extLst>
      <p:ext uri="{BB962C8B-B14F-4D97-AF65-F5344CB8AC3E}">
        <p14:creationId xmlns:p14="http://schemas.microsoft.com/office/powerpoint/2010/main" val="24094364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1989614"/>
            <a:ext cx="3690933" cy="3605213"/>
          </a:xfrm>
        </p:spPr>
        <p:txBody>
          <a:bodyPr anchor="ctr">
            <a:noAutofit/>
          </a:bodyPr>
          <a:lstStyle>
            <a:lvl1pPr marL="0" indent="0" algn="ctr">
              <a:buNone/>
              <a:defRPr sz="2400"/>
            </a:lvl1pPr>
          </a:lstStyle>
          <a:p>
            <a:r>
              <a:rPr lang="en-US"/>
              <a:t>Click icon to add chart</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Chart examples</a:t>
            </a:r>
          </a:p>
        </p:txBody>
      </p:sp>
      <p:sp>
        <p:nvSpPr>
          <p:cNvPr id="9" name="Text Placeholder 4"/>
          <p:cNvSpPr>
            <a:spLocks noGrp="1"/>
          </p:cNvSpPr>
          <p:nvPr>
            <p:ph type="body" sz="quarter" idx="12" hasCustomPrompt="1"/>
          </p:nvPr>
        </p:nvSpPr>
        <p:spPr>
          <a:xfrm>
            <a:off x="465135" y="5973763"/>
            <a:ext cx="3690937" cy="307777"/>
          </a:xfrm>
        </p:spPr>
        <p:txBody>
          <a:bodyPr lIns="0" tIns="0" rIns="0" bIns="0"/>
          <a:lstStyle>
            <a:lvl1pPr marL="0" indent="0">
              <a:lnSpc>
                <a:spcPts val="1200"/>
              </a:lnSpc>
              <a:spcBef>
                <a:spcPts val="900"/>
              </a:spcBef>
              <a:buFont typeface="Arial" panose="020B0604020202020204" pitchFamily="34" charset="0"/>
              <a:buNone/>
              <a:defRPr sz="1000" b="0" i="0" spc="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7" name="Text Placeholder 4"/>
          <p:cNvSpPr>
            <a:spLocks noGrp="1"/>
          </p:cNvSpPr>
          <p:nvPr>
            <p:ph type="body" sz="quarter" idx="18" hasCustomPrompt="1"/>
          </p:nvPr>
        </p:nvSpPr>
        <p:spPr>
          <a:xfrm>
            <a:off x="4389438" y="5973763"/>
            <a:ext cx="3679825" cy="307777"/>
          </a:xfrm>
        </p:spPr>
        <p:txBody>
          <a:bodyPr vert="horz" wrap="square" lIns="0" tIns="0" rIns="0" bIns="0" rtlCol="0">
            <a:spAutoFit/>
          </a:bodyPr>
          <a:lstStyle>
            <a:lvl1pPr>
              <a:tabLst/>
              <a:defRPr lang="en-US" sz="1000" b="0" i="0" spc="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1989614"/>
            <a:ext cx="3679825" cy="3605213"/>
          </a:xfrm>
        </p:spPr>
        <p:txBody>
          <a:bodyPr anchor="ctr">
            <a:noAutofit/>
          </a:bodyPr>
          <a:lstStyle>
            <a:lvl1pPr marL="0" indent="0" algn="ctr">
              <a:buNone/>
              <a:defRPr sz="2400"/>
            </a:lvl1pPr>
          </a:lstStyle>
          <a:p>
            <a:r>
              <a:rPr lang="en-US"/>
              <a:t>Click icon to add chart</a:t>
            </a:r>
            <a:endParaRPr lang="en-US" dirty="0"/>
          </a:p>
        </p:txBody>
      </p:sp>
      <p:sp>
        <p:nvSpPr>
          <p:cNvPr id="21" name="Chart Placeholder 6"/>
          <p:cNvSpPr>
            <a:spLocks noGrp="1"/>
          </p:cNvSpPr>
          <p:nvPr>
            <p:ph type="chart" sz="quarter" idx="23"/>
          </p:nvPr>
        </p:nvSpPr>
        <p:spPr>
          <a:xfrm>
            <a:off x="8302624" y="1989614"/>
            <a:ext cx="3695701" cy="3605213"/>
          </a:xfrm>
        </p:spPr>
        <p:txBody>
          <a:bodyPr anchor="ctr">
            <a:noAutofit/>
          </a:bodyPr>
          <a:lstStyle>
            <a:lvl1pPr marL="0" indent="0" algn="ctr">
              <a:buNone/>
              <a:defRPr sz="2400"/>
            </a:lvl1pPr>
          </a:lstStyle>
          <a:p>
            <a:r>
              <a:rPr lang="en-US"/>
              <a:t>Click icon to add chart</a:t>
            </a:r>
            <a:endParaRPr lang="en-US" dirty="0"/>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65134" y="5783263"/>
            <a:ext cx="3702053" cy="199692"/>
          </a:xfrm>
        </p:spPr>
        <p:txBody>
          <a:bodyPr tIns="0"/>
          <a:lstStyle>
            <a:lvl1pPr>
              <a:defRPr lang="en-US" sz="1000" b="1" kern="1200" spc="0" dirty="0" smtClean="0">
                <a:solidFill>
                  <a:schemeClr val="tx1"/>
                </a:solidFill>
                <a:latin typeface="+mn-lt"/>
                <a:ea typeface="+mn-ea"/>
                <a:cs typeface="+mn-cs"/>
              </a:defRPr>
            </a:lvl1pPr>
          </a:lstStyle>
          <a:p>
            <a:pPr lvl="0"/>
            <a:r>
              <a:rPr lang="en-US" dirty="0"/>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400549" y="5783263"/>
            <a:ext cx="3702053" cy="199692"/>
          </a:xfrm>
        </p:spPr>
        <p:txBody>
          <a:bodyPr tIns="0"/>
          <a:lstStyle>
            <a:lvl1pPr>
              <a:defRPr lang="en-US" sz="1000" b="1" kern="1200" spc="0" dirty="0" smtClean="0">
                <a:solidFill>
                  <a:schemeClr val="tx1"/>
                </a:solidFill>
                <a:latin typeface="+mn-lt"/>
                <a:ea typeface="+mn-ea"/>
                <a:cs typeface="+mn-cs"/>
              </a:defRPr>
            </a:lvl1pPr>
          </a:lstStyle>
          <a:p>
            <a:pPr lvl="0"/>
            <a:r>
              <a:rPr lang="en-US" dirty="0"/>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302624" y="5783263"/>
            <a:ext cx="3702053" cy="199692"/>
          </a:xfrm>
        </p:spPr>
        <p:txBody>
          <a:bodyPr tIns="0"/>
          <a:lstStyle>
            <a:lvl1pPr>
              <a:defRPr lang="en-US" sz="1000" b="1" kern="1200" spc="0" dirty="0" smtClean="0">
                <a:solidFill>
                  <a:schemeClr val="tx1"/>
                </a:solidFill>
                <a:latin typeface="+mn-lt"/>
                <a:ea typeface="+mn-ea"/>
                <a:cs typeface="+mn-cs"/>
              </a:defRPr>
            </a:lvl1pPr>
          </a:lstStyle>
          <a:p>
            <a:pPr lvl="0"/>
            <a:r>
              <a:rPr lang="en-US" dirty="0"/>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302624" y="5973763"/>
            <a:ext cx="3679825" cy="307777"/>
          </a:xfrm>
        </p:spPr>
        <p:txBody>
          <a:bodyPr vert="horz" wrap="square" lIns="0" tIns="0" rIns="0" bIns="0" rtlCol="0">
            <a:spAutoFit/>
          </a:bodyPr>
          <a:lstStyle>
            <a:lvl1pPr>
              <a:tabLst/>
              <a:defRPr lang="en-US" sz="1000" b="0" i="0" spc="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Tree>
    <p:extLst>
      <p:ext uri="{BB962C8B-B14F-4D97-AF65-F5344CB8AC3E}">
        <p14:creationId xmlns:p14="http://schemas.microsoft.com/office/powerpoint/2010/main" val="3345316642"/>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74162" y="4944165"/>
            <a:ext cx="9801726" cy="1015663"/>
          </a:xfrm>
        </p:spPr>
        <p:txBody>
          <a:bodyPr/>
          <a:lstStyle>
            <a:lvl1pPr>
              <a:defRPr sz="1800">
                <a:solidFill>
                  <a:schemeClr val="bg1"/>
                </a:solidFill>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a:solidFill>
                  <a:schemeClr val="bg1"/>
                </a:solidFill>
              </a:defRPr>
            </a:lvl2pPr>
            <a:lvl3pPr>
              <a:defRPr sz="1400"/>
            </a:lvl3pPr>
            <a:lvl4pPr>
              <a:defRPr sz="1400"/>
            </a:lvl4pPr>
            <a:lvl5pPr>
              <a:defRPr sz="1050"/>
            </a:lvl5pPr>
          </a:lstStyle>
          <a:p>
            <a:pPr lvl="0"/>
            <a:r>
              <a:rPr lang="en-US" dirty="0"/>
              <a:t>Author name</a:t>
            </a:r>
          </a:p>
          <a:p>
            <a:pPr marL="0" marR="0" lvl="1"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lang="en-US" dirty="0"/>
              <a:t>Title/handle</a:t>
            </a:r>
          </a:p>
          <a:p>
            <a:pPr lvl="1"/>
            <a:endParaRPr lang="en-US" dirty="0"/>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15560" y="3090314"/>
            <a:ext cx="9823498" cy="1828800"/>
          </a:xfrm>
          <a:noFill/>
        </p:spPr>
        <p:txBody>
          <a:bodyPr lIns="0" tIns="0" rIns="0" bIns="182880" anchor="b" anchorCtr="0"/>
          <a:lstStyle>
            <a:lvl1pPr>
              <a:defRPr sz="4800" strike="noStrike" spc="-50" baseline="0">
                <a:solidFill>
                  <a:schemeClr val="bg1"/>
                </a:solidFill>
              </a:defRPr>
            </a:lvl1pPr>
          </a:lstStyle>
          <a:p>
            <a:r>
              <a:rPr lang="en-US" dirty="0"/>
              <a:t>Microsoft 365</a:t>
            </a:r>
            <a:br>
              <a:rPr lang="en-US" dirty="0"/>
            </a:br>
            <a:r>
              <a:rPr lang="en-US" dirty="0"/>
              <a:t>title or event name</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9829" y="483228"/>
            <a:ext cx="1362456" cy="194066"/>
          </a:xfrm>
          <a:prstGeom prst="rect">
            <a:avLst/>
          </a:prstGeom>
        </p:spPr>
      </p:pic>
    </p:spTree>
    <p:extLst>
      <p:ext uri="{BB962C8B-B14F-4D97-AF65-F5344CB8AC3E}">
        <p14:creationId xmlns:p14="http://schemas.microsoft.com/office/powerpoint/2010/main" val="12293624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Table styling</a:t>
            </a:r>
          </a:p>
        </p:txBody>
      </p:sp>
      <p:sp>
        <p:nvSpPr>
          <p:cNvPr id="4" name="Table Placeholder 3"/>
          <p:cNvSpPr>
            <a:spLocks noGrp="1"/>
          </p:cNvSpPr>
          <p:nvPr>
            <p:ph type="tbl" sz="quarter" idx="10"/>
          </p:nvPr>
        </p:nvSpPr>
        <p:spPr>
          <a:xfrm>
            <a:off x="465138" y="2201862"/>
            <a:ext cx="11533187" cy="4159883"/>
          </a:xfrm>
        </p:spPr>
        <p:txBody>
          <a:bodyPr anchor="ctr" anchorCtr="0"/>
          <a:lstStyle>
            <a:lvl1pPr algn="ctr">
              <a:defRPr/>
            </a:lvl1pPr>
          </a:lstStyle>
          <a:p>
            <a:r>
              <a:rPr lang="en-US"/>
              <a:t>Click icon to add table</a:t>
            </a:r>
          </a:p>
        </p:txBody>
      </p:sp>
    </p:spTree>
    <p:extLst>
      <p:ext uri="{BB962C8B-B14F-4D97-AF65-F5344CB8AC3E}">
        <p14:creationId xmlns:p14="http://schemas.microsoft.com/office/powerpoint/2010/main" val="227641596"/>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65138" y="1882011"/>
            <a:ext cx="7604125" cy="1502728"/>
          </a:xfrm>
          <a:noFill/>
        </p:spPr>
        <p:txBody>
          <a:bodyPr lIns="0" tIns="0" rIns="0" bIns="0" anchor="t" anchorCtr="0"/>
          <a:lstStyle>
            <a:lvl1pPr>
              <a:lnSpc>
                <a:spcPct val="100000"/>
              </a:lnSpc>
              <a:spcAft>
                <a:spcPts val="1300"/>
              </a:spcAft>
              <a:defRPr sz="2600" spc="-50" baseline="0">
                <a:solidFill>
                  <a:schemeClr val="bg1"/>
                </a:solidFill>
              </a:defRPr>
            </a:lvl1pPr>
          </a:lstStyle>
          <a:p>
            <a:r>
              <a:rPr lang="en-US" dirty="0"/>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63277" y="448056"/>
            <a:ext cx="1362456" cy="194066"/>
          </a:xfrm>
          <a:prstGeom prst="rect">
            <a:avLst/>
          </a:prstGeom>
        </p:spPr>
      </p:pic>
    </p:spTree>
    <p:extLst>
      <p:ext uri="{BB962C8B-B14F-4D97-AF65-F5344CB8AC3E}">
        <p14:creationId xmlns:p14="http://schemas.microsoft.com/office/powerpoint/2010/main" val="8538443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2_Title Slide Photo_Option">
    <p:bg>
      <p:bgPr>
        <a:solidFill>
          <a:srgbClr val="000000"/>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74703" y="2125664"/>
            <a:ext cx="6400736" cy="1828800"/>
          </a:xfrm>
          <a:noFill/>
        </p:spPr>
        <p:txBody>
          <a:bodyPr lIns="146304" tIns="91440" rIns="146304" bIns="91440" anchor="t" anchorCtr="0"/>
          <a:lstStyle>
            <a:lvl1pPr>
              <a:defRPr sz="5399" spc="-100" baseline="0">
                <a:gradFill>
                  <a:gsLst>
                    <a:gs pos="0">
                      <a:schemeClr val="tx1"/>
                    </a:gs>
                    <a:gs pos="100000">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60948"/>
            <a:ext cx="6402388" cy="1828800"/>
          </a:xfrm>
        </p:spPr>
        <p:txBody>
          <a:bodyPr tIns="109728" bIns="109728">
            <a:noAutofit/>
          </a:bodyPr>
          <a:lstStyle>
            <a:lvl1pPr marL="0" indent="0">
              <a:spcBef>
                <a:spcPts val="0"/>
              </a:spcBef>
              <a:buNone/>
              <a:defRPr sz="3199">
                <a:gradFill>
                  <a:gsLst>
                    <a:gs pos="20130">
                      <a:schemeClr val="tx1"/>
                    </a:gs>
                    <a:gs pos="57576">
                      <a:schemeClr val="tx1"/>
                    </a:gs>
                  </a:gsLst>
                  <a:lin ang="5400000" scaled="0"/>
                </a:gradFill>
              </a:defRPr>
            </a:lvl1pPr>
          </a:lstStyle>
          <a:p>
            <a:pPr lvl="0"/>
            <a:r>
              <a:rPr lang="en-US" dirty="0"/>
              <a:t>Speaker Name</a:t>
            </a:r>
          </a:p>
        </p:txBody>
      </p:sp>
      <p:grpSp>
        <p:nvGrpSpPr>
          <p:cNvPr id="5" name="Group 4"/>
          <p:cNvGrpSpPr>
            <a:grpSpLocks noChangeAspect="1"/>
          </p:cNvGrpSpPr>
          <p:nvPr userDrawn="1"/>
        </p:nvGrpSpPr>
        <p:grpSpPr bwMode="black">
          <a:xfrm>
            <a:off x="468308" y="479425"/>
            <a:ext cx="1448129" cy="310896"/>
            <a:chOff x="457200" y="1643393"/>
            <a:chExt cx="4492753" cy="964540"/>
          </a:xfrm>
        </p:grpSpPr>
        <p:pic>
          <p:nvPicPr>
            <p:cNvPr id="7" name="Picture 6"/>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8"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800" dirty="0"/>
            </a:p>
          </p:txBody>
        </p:sp>
      </p:grpSp>
    </p:spTree>
    <p:extLst>
      <p:ext uri="{BB962C8B-B14F-4D97-AF65-F5344CB8AC3E}">
        <p14:creationId xmlns:p14="http://schemas.microsoft.com/office/powerpoint/2010/main" val="18707289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010407986"/>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Content">
    <p:spTree>
      <p:nvGrpSpPr>
        <p:cNvPr id="1" name=""/>
        <p:cNvGrpSpPr/>
        <p:nvPr/>
      </p:nvGrpSpPr>
      <p:grpSpPr>
        <a:xfrm>
          <a:off x="0" y="0"/>
          <a:ext cx="0" cy="0"/>
          <a:chOff x="0" y="0"/>
          <a:chExt cx="0" cy="0"/>
        </a:xfrm>
      </p:grpSpPr>
      <p:sp>
        <p:nvSpPr>
          <p:cNvPr id="5" name="Footer Placeholder 6" hidden="1"/>
          <p:cNvSpPr txBox="1">
            <a:spLocks/>
          </p:cNvSpPr>
          <p:nvPr/>
        </p:nvSpPr>
        <p:spPr>
          <a:xfrm>
            <a:off x="10740594" y="6683657"/>
            <a:ext cx="1697051" cy="31086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16">
                <a:solidFill>
                  <a:srgbClr val="666666"/>
                </a:solidFill>
              </a:rPr>
              <a:t>MICROSOFT CONFIDENTIAL</a:t>
            </a:r>
          </a:p>
        </p:txBody>
      </p:sp>
      <p:sp>
        <p:nvSpPr>
          <p:cNvPr id="12" name="Title Placeholder 2">
            <a:extLst>
              <a:ext uri="{FF2B5EF4-FFF2-40B4-BE49-F238E27FC236}">
                <a16:creationId xmlns:a16="http://schemas.microsoft.com/office/drawing/2014/main" id="{E901D344-ED89-49CF-99A7-86594AEA4B3F}"/>
              </a:ext>
            </a:extLst>
          </p:cNvPr>
          <p:cNvSpPr>
            <a:spLocks noGrp="1"/>
          </p:cNvSpPr>
          <p:nvPr>
            <p:ph type="title"/>
          </p:nvPr>
        </p:nvSpPr>
        <p:spPr>
          <a:xfrm>
            <a:off x="466369" y="466302"/>
            <a:ext cx="11503738" cy="647641"/>
          </a:xfrm>
          <a:prstGeom prst="rect">
            <a:avLst/>
          </a:prstGeom>
        </p:spPr>
        <p:txBody>
          <a:bodyPr vert="horz" lIns="0" tIns="0" rIns="0" bIns="0" rtlCol="0" anchor="t">
            <a:normAutofit/>
          </a:bodyPr>
          <a:lstStyle>
            <a:lvl1pPr>
              <a:defRPr sz="4488" b="1" i="0">
                <a:solidFill>
                  <a:schemeClr val="tx1"/>
                </a:solidFill>
                <a:latin typeface="Segoe Semibold" charset="0"/>
                <a:ea typeface="Segoe Semibold" charset="0"/>
                <a:cs typeface="Segoe Semibold" charset="0"/>
              </a:defRPr>
            </a:lvl1pPr>
          </a:lstStyle>
          <a:p>
            <a:r>
              <a:rPr lang="en-US"/>
              <a:t>Click to edit Master title style</a:t>
            </a:r>
            <a:endParaRPr lang="en-US" dirty="0"/>
          </a:p>
        </p:txBody>
      </p:sp>
      <p:sp>
        <p:nvSpPr>
          <p:cNvPr id="6" name="Subtitle 2">
            <a:extLst>
              <a:ext uri="{FF2B5EF4-FFF2-40B4-BE49-F238E27FC236}">
                <a16:creationId xmlns:a16="http://schemas.microsoft.com/office/drawing/2014/main" id="{BA99162F-3F7B-2242-A1B2-486A63B6C5DF}"/>
              </a:ext>
            </a:extLst>
          </p:cNvPr>
          <p:cNvSpPr>
            <a:spLocks noGrp="1"/>
          </p:cNvSpPr>
          <p:nvPr>
            <p:ph type="subTitle" idx="27"/>
          </p:nvPr>
        </p:nvSpPr>
        <p:spPr>
          <a:xfrm>
            <a:off x="466368" y="1072494"/>
            <a:ext cx="11503739" cy="561372"/>
          </a:xfrm>
        </p:spPr>
        <p:txBody>
          <a:bodyPr/>
          <a:lstStyle>
            <a:lvl1pPr marL="0" indent="0" algn="l">
              <a:buNone/>
              <a:defRPr sz="2448" b="1" i="0" spc="-61" baseline="0">
                <a:latin typeface="Segoe UI Semibold" charset="0"/>
                <a:ea typeface="Segoe UI Semibold" charset="0"/>
                <a:cs typeface="Segoe UI Semibold" charset="0"/>
              </a:defRPr>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dirty="0"/>
              <a:t>Click to edit Master subtitle style</a:t>
            </a:r>
          </a:p>
        </p:txBody>
      </p:sp>
      <p:sp>
        <p:nvSpPr>
          <p:cNvPr id="2" name="Slide Number Placeholder 1">
            <a:extLst>
              <a:ext uri="{FF2B5EF4-FFF2-40B4-BE49-F238E27FC236}">
                <a16:creationId xmlns:a16="http://schemas.microsoft.com/office/drawing/2014/main" id="{9FF4F531-1753-1544-8A42-F788362A04E3}"/>
              </a:ext>
            </a:extLst>
          </p:cNvPr>
          <p:cNvSpPr>
            <a:spLocks noGrp="1"/>
          </p:cNvSpPr>
          <p:nvPr>
            <p:ph type="sldNum" sz="quarter" idx="28"/>
          </p:nvPr>
        </p:nvSpPr>
        <p:spPr/>
        <p:txBody>
          <a:bodyPr/>
          <a:lstStyle/>
          <a:p>
            <a:fld id="{529AFA16-AEC4-7D4A-82F3-BDAE8E49079E}" type="slidenum">
              <a:rPr lang="en-US" smtClean="0"/>
              <a:pPr/>
              <a:t>‹#›</a:t>
            </a:fld>
            <a:endParaRPr lang="en-US"/>
          </a:p>
        </p:txBody>
      </p:sp>
      <p:sp>
        <p:nvSpPr>
          <p:cNvPr id="7" name="Footer Placeholder 6" hidden="1">
            <a:extLst>
              <a:ext uri="{FF2B5EF4-FFF2-40B4-BE49-F238E27FC236}">
                <a16:creationId xmlns:a16="http://schemas.microsoft.com/office/drawing/2014/main" id="{288157B8-476F-EA4F-A047-5A8BD09DED6D}"/>
              </a:ext>
            </a:extLst>
          </p:cNvPr>
          <p:cNvSpPr txBox="1">
            <a:spLocks/>
          </p:cNvSpPr>
          <p:nvPr userDrawn="1"/>
        </p:nvSpPr>
        <p:spPr>
          <a:xfrm>
            <a:off x="10740594" y="6683657"/>
            <a:ext cx="1697051" cy="31086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16">
                <a:solidFill>
                  <a:srgbClr val="666666"/>
                </a:solidFill>
              </a:rPr>
              <a:t>MICROSOFT CONFIDENTIAL</a:t>
            </a:r>
          </a:p>
        </p:txBody>
      </p:sp>
      <p:sp>
        <p:nvSpPr>
          <p:cNvPr id="10" name="Text Placeholder 3">
            <a:extLst>
              <a:ext uri="{FF2B5EF4-FFF2-40B4-BE49-F238E27FC236}">
                <a16:creationId xmlns:a16="http://schemas.microsoft.com/office/drawing/2014/main" id="{9113A430-F6A1-4E86-9240-781A33179C75}"/>
              </a:ext>
            </a:extLst>
          </p:cNvPr>
          <p:cNvSpPr>
            <a:spLocks noGrp="1"/>
          </p:cNvSpPr>
          <p:nvPr>
            <p:ph idx="32"/>
          </p:nvPr>
        </p:nvSpPr>
        <p:spPr>
          <a:xfrm>
            <a:off x="466369" y="1904066"/>
            <a:ext cx="11503738" cy="4603910"/>
          </a:xfrm>
          <a:prstGeom prst="rect">
            <a:avLst/>
          </a:prstGeom>
        </p:spPr>
        <p:txBody>
          <a:bodyPr vert="horz" wrap="square"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42572748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userDrawn="1">
  <p:cSld name="Demo">
    <p:spTree>
      <p:nvGrpSpPr>
        <p:cNvPr id="1" name=""/>
        <p:cNvGrpSpPr/>
        <p:nvPr/>
      </p:nvGrpSpPr>
      <p:grpSpPr>
        <a:xfrm>
          <a:off x="0" y="0"/>
          <a:ext cx="0" cy="0"/>
          <a:chOff x="0" y="0"/>
          <a:chExt cx="0" cy="0"/>
        </a:xfrm>
      </p:grpSpPr>
      <p:sp>
        <p:nvSpPr>
          <p:cNvPr id="19" name="Title 13">
            <a:extLst>
              <a:ext uri="{FF2B5EF4-FFF2-40B4-BE49-F238E27FC236}">
                <a16:creationId xmlns:a16="http://schemas.microsoft.com/office/drawing/2014/main" id="{FB11FEBD-5C2F-4BE7-BB21-A5DB64908724}"/>
              </a:ext>
            </a:extLst>
          </p:cNvPr>
          <p:cNvSpPr>
            <a:spLocks noGrp="1"/>
          </p:cNvSpPr>
          <p:nvPr>
            <p:ph type="title" hasCustomPrompt="1"/>
          </p:nvPr>
        </p:nvSpPr>
        <p:spPr>
          <a:xfrm>
            <a:off x="417347" y="2642377"/>
            <a:ext cx="10814344" cy="1010352"/>
          </a:xfrm>
          <a:prstGeom prst="rect">
            <a:avLst/>
          </a:prstGeom>
        </p:spPr>
        <p:txBody>
          <a:bodyPr lIns="0" anchor="b" anchorCtr="0">
            <a:noAutofit/>
          </a:bodyPr>
          <a:lstStyle>
            <a:lvl1pPr>
              <a:defRPr sz="6119" b="1" i="0" baseline="0">
                <a:solidFill>
                  <a:schemeClr val="tx1"/>
                </a:solidFill>
                <a:latin typeface="Segoe UI Semibold" charset="0"/>
                <a:ea typeface="Segoe UI Semibold" charset="0"/>
                <a:cs typeface="Segoe UI Semibold" charset="0"/>
              </a:defRPr>
            </a:lvl1pPr>
          </a:lstStyle>
          <a:p>
            <a:r>
              <a:rPr lang="en-US" dirty="0"/>
              <a:t>Demo</a:t>
            </a:r>
          </a:p>
        </p:txBody>
      </p:sp>
      <p:sp>
        <p:nvSpPr>
          <p:cNvPr id="24" name="Shape 78">
            <a:extLst>
              <a:ext uri="{FF2B5EF4-FFF2-40B4-BE49-F238E27FC236}">
                <a16:creationId xmlns:a16="http://schemas.microsoft.com/office/drawing/2014/main" id="{BAAE8EAD-16BA-4B71-B2FF-661EA6C64800}"/>
              </a:ext>
            </a:extLst>
          </p:cNvPr>
          <p:cNvSpPr txBox="1">
            <a:spLocks noGrp="1"/>
          </p:cNvSpPr>
          <p:nvPr>
            <p:ph type="body" idx="7" hasCustomPrompt="1"/>
          </p:nvPr>
        </p:nvSpPr>
        <p:spPr>
          <a:xfrm>
            <a:off x="466368" y="3652729"/>
            <a:ext cx="10765324" cy="433227"/>
          </a:xfrm>
          <a:prstGeom prst="rect">
            <a:avLst/>
          </a:prstGeom>
        </p:spPr>
        <p:txBody>
          <a:bodyPr vert="horz" lIns="0" tIns="0" rIns="0" bIns="0" rtlCol="0" anchor="t" anchorCtr="0">
            <a:noAutofit/>
          </a:bodyPr>
          <a:lstStyle>
            <a:lvl1pPr marL="466211" indent="-466211">
              <a:buFont typeface="+mj-lt"/>
              <a:buNone/>
              <a:defRPr sz="2856" b="1" i="0" dirty="0">
                <a:solidFill>
                  <a:schemeClr val="accent2"/>
                </a:solidFill>
                <a:latin typeface="Segoe UI Semibold" charset="0"/>
                <a:ea typeface="Segoe UI Semibold" charset="0"/>
                <a:cs typeface="Segoe UI Semibold" charset="0"/>
              </a:defRPr>
            </a:lvl1pPr>
          </a:lstStyle>
          <a:p>
            <a:pPr marL="0" lvl="0" indent="0"/>
            <a:r>
              <a:rPr lang="en-US" dirty="0"/>
              <a:t>Click to edit Master text styles</a:t>
            </a:r>
          </a:p>
        </p:txBody>
      </p:sp>
      <p:sp>
        <p:nvSpPr>
          <p:cNvPr id="26" name="Text Placeholder 2">
            <a:extLst>
              <a:ext uri="{FF2B5EF4-FFF2-40B4-BE49-F238E27FC236}">
                <a16:creationId xmlns:a16="http://schemas.microsoft.com/office/drawing/2014/main" id="{01413CC7-FF34-4272-956B-B08BCBB287FE}"/>
              </a:ext>
            </a:extLst>
          </p:cNvPr>
          <p:cNvSpPr>
            <a:spLocks noGrp="1"/>
          </p:cNvSpPr>
          <p:nvPr>
            <p:ph type="body" sz="quarter" idx="25" hasCustomPrompt="1"/>
          </p:nvPr>
        </p:nvSpPr>
        <p:spPr>
          <a:xfrm>
            <a:off x="466368" y="5479044"/>
            <a:ext cx="3849592" cy="624145"/>
          </a:xfrm>
          <a:prstGeom prst="rect">
            <a:avLst/>
          </a:prstGeom>
        </p:spPr>
        <p:txBody>
          <a:bodyPr/>
          <a:lstStyle>
            <a:lvl1pPr>
              <a:defRPr sz="2856" b="1" i="0">
                <a:solidFill>
                  <a:schemeClr val="tx1"/>
                </a:solidFill>
                <a:latin typeface="Segoe UI Semibold" charset="0"/>
                <a:ea typeface="Segoe UI Semibold" charset="0"/>
                <a:cs typeface="Segoe UI Semibold" charset="0"/>
              </a:defRPr>
            </a:lvl1pPr>
          </a:lstStyle>
          <a:p>
            <a:pPr lvl="0"/>
            <a:r>
              <a:rPr lang="en-US" dirty="0"/>
              <a:t>Speaker</a:t>
            </a:r>
          </a:p>
        </p:txBody>
      </p:sp>
      <p:sp>
        <p:nvSpPr>
          <p:cNvPr id="27" name="Text Placeholder 2">
            <a:extLst>
              <a:ext uri="{FF2B5EF4-FFF2-40B4-BE49-F238E27FC236}">
                <a16:creationId xmlns:a16="http://schemas.microsoft.com/office/drawing/2014/main" id="{7FC9AA33-9990-4126-B01B-6E5F8AB46A1D}"/>
              </a:ext>
            </a:extLst>
          </p:cNvPr>
          <p:cNvSpPr>
            <a:spLocks noGrp="1"/>
          </p:cNvSpPr>
          <p:nvPr>
            <p:ph type="body" sz="quarter" idx="26" hasCustomPrompt="1"/>
          </p:nvPr>
        </p:nvSpPr>
        <p:spPr>
          <a:xfrm>
            <a:off x="466368" y="5791215"/>
            <a:ext cx="3849592" cy="498598"/>
          </a:xfrm>
          <a:prstGeom prst="rect">
            <a:avLst/>
          </a:prstGeom>
        </p:spPr>
        <p:txBody>
          <a:bodyPr anchor="b"/>
          <a:lstStyle>
            <a:lvl1pPr>
              <a:defRPr sz="2040" b="0" i="0">
                <a:solidFill>
                  <a:schemeClr val="tx1"/>
                </a:solidFill>
                <a:latin typeface="Segoe UI" charset="0"/>
                <a:ea typeface="Segoe UI" charset="0"/>
                <a:cs typeface="Segoe UI" charset="0"/>
              </a:defRPr>
            </a:lvl1pPr>
          </a:lstStyle>
          <a:p>
            <a:pPr lvl="0"/>
            <a:r>
              <a:rPr lang="en-US" dirty="0"/>
              <a:t>Speaker title</a:t>
            </a:r>
          </a:p>
        </p:txBody>
      </p:sp>
      <p:sp>
        <p:nvSpPr>
          <p:cNvPr id="2" name="Slide Number Placeholder 1">
            <a:extLst>
              <a:ext uri="{FF2B5EF4-FFF2-40B4-BE49-F238E27FC236}">
                <a16:creationId xmlns:a16="http://schemas.microsoft.com/office/drawing/2014/main" id="{FB2C2356-D61D-0A43-A1C6-D11A93A3A509}"/>
              </a:ext>
            </a:extLst>
          </p:cNvPr>
          <p:cNvSpPr>
            <a:spLocks noGrp="1"/>
          </p:cNvSpPr>
          <p:nvPr>
            <p:ph type="sldNum" sz="quarter" idx="27"/>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359299331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userDrawn="1">
  <p:cSld name="Divider (Clean)">
    <p:spTree>
      <p:nvGrpSpPr>
        <p:cNvPr id="1" name=""/>
        <p:cNvGrpSpPr/>
        <p:nvPr/>
      </p:nvGrpSpPr>
      <p:grpSpPr>
        <a:xfrm>
          <a:off x="0" y="0"/>
          <a:ext cx="0" cy="0"/>
          <a:chOff x="0" y="0"/>
          <a:chExt cx="0" cy="0"/>
        </a:xfrm>
      </p:grpSpPr>
      <p:sp>
        <p:nvSpPr>
          <p:cNvPr id="9" name="Title 13">
            <a:extLst>
              <a:ext uri="{FF2B5EF4-FFF2-40B4-BE49-F238E27FC236}">
                <a16:creationId xmlns:a16="http://schemas.microsoft.com/office/drawing/2014/main" id="{6037461D-632E-404D-BB75-731493EDC066}"/>
              </a:ext>
            </a:extLst>
          </p:cNvPr>
          <p:cNvSpPr>
            <a:spLocks noGrp="1"/>
          </p:cNvSpPr>
          <p:nvPr>
            <p:ph type="title" hasCustomPrompt="1"/>
          </p:nvPr>
        </p:nvSpPr>
        <p:spPr>
          <a:xfrm>
            <a:off x="413770" y="3341830"/>
            <a:ext cx="9379954" cy="1430359"/>
          </a:xfrm>
          <a:prstGeom prst="rect">
            <a:avLst/>
          </a:prstGeom>
        </p:spPr>
        <p:txBody>
          <a:bodyPr lIns="0" anchor="t" anchorCtr="0">
            <a:noAutofit/>
          </a:bodyPr>
          <a:lstStyle>
            <a:lvl1pPr>
              <a:defRPr sz="5507" baseline="0">
                <a:solidFill>
                  <a:schemeClr val="tx1"/>
                </a:solidFill>
              </a:defRPr>
            </a:lvl1pPr>
          </a:lstStyle>
          <a:p>
            <a:r>
              <a:rPr lang="en-US" dirty="0"/>
              <a:t>Divider</a:t>
            </a:r>
          </a:p>
        </p:txBody>
      </p:sp>
      <p:sp>
        <p:nvSpPr>
          <p:cNvPr id="10" name="Shape 78">
            <a:extLst>
              <a:ext uri="{FF2B5EF4-FFF2-40B4-BE49-F238E27FC236}">
                <a16:creationId xmlns:a16="http://schemas.microsoft.com/office/drawing/2014/main" id="{02FD2D8F-4FAF-48C2-B9C9-6D1822EE9549}"/>
              </a:ext>
            </a:extLst>
          </p:cNvPr>
          <p:cNvSpPr txBox="1">
            <a:spLocks noGrp="1"/>
          </p:cNvSpPr>
          <p:nvPr>
            <p:ph type="body" idx="7" hasCustomPrompt="1"/>
          </p:nvPr>
        </p:nvSpPr>
        <p:spPr>
          <a:xfrm>
            <a:off x="472243" y="2642376"/>
            <a:ext cx="8621929" cy="699454"/>
          </a:xfrm>
          <a:prstGeom prst="rect">
            <a:avLst/>
          </a:prstGeom>
        </p:spPr>
        <p:txBody>
          <a:bodyPr vert="horz" lIns="0" tIns="0" rIns="0" bIns="0" rtlCol="0" anchor="b" anchorCtr="0">
            <a:noAutofit/>
          </a:bodyPr>
          <a:lstStyle>
            <a:lvl1pPr marL="466211" indent="-466211">
              <a:buFont typeface="+mj-lt"/>
              <a:buNone/>
              <a:defRPr sz="2448" b="1" i="0" dirty="0">
                <a:solidFill>
                  <a:schemeClr val="accent2"/>
                </a:solidFill>
                <a:latin typeface="Segoe UI Semibold" charset="0"/>
                <a:ea typeface="Segoe UI Semibold" charset="0"/>
                <a:cs typeface="Segoe UI Semibold" charset="0"/>
              </a:defRPr>
            </a:lvl1pPr>
          </a:lstStyle>
          <a:p>
            <a:pPr marL="0" lvl="0" indent="0"/>
            <a:r>
              <a:rPr lang="en-US" dirty="0"/>
              <a:t>Click to edit Master text styles</a:t>
            </a:r>
          </a:p>
        </p:txBody>
      </p:sp>
      <p:sp>
        <p:nvSpPr>
          <p:cNvPr id="2" name="Slide Number Placeholder 1">
            <a:extLst>
              <a:ext uri="{FF2B5EF4-FFF2-40B4-BE49-F238E27FC236}">
                <a16:creationId xmlns:a16="http://schemas.microsoft.com/office/drawing/2014/main" id="{38A6C5B0-D99B-9745-B65C-48225644DEFD}"/>
              </a:ext>
            </a:extLst>
          </p:cNvPr>
          <p:cNvSpPr>
            <a:spLocks noGrp="1"/>
          </p:cNvSpPr>
          <p:nvPr>
            <p:ph type="sldNum" sz="quarter" idx="31"/>
          </p:nvPr>
        </p:nvSpPr>
        <p:spPr>
          <a:xfrm>
            <a:off x="11231691" y="6570756"/>
            <a:ext cx="1203799" cy="423769"/>
          </a:xfrm>
          <a:prstGeom prst="rect">
            <a:avLst/>
          </a:prstGeom>
        </p:spPr>
        <p:txBody>
          <a:bodyPr/>
          <a:lstStyle/>
          <a:p>
            <a:fld id="{529AFA16-AEC4-7D4A-82F3-BDAE8E49079E}" type="slidenum">
              <a:rPr lang="en-US" smtClean="0"/>
              <a:pPr/>
              <a:t>‹#›</a:t>
            </a:fld>
            <a:endParaRPr lang="en-US"/>
          </a:p>
        </p:txBody>
      </p:sp>
      <p:sp>
        <p:nvSpPr>
          <p:cNvPr id="8" name="MSIPCM914a47ef9da007a5f5ca1e01" descr="{&quot;HashCode&quot;:-1634785317,&quot;Placement&quot;:&quot;Footer&quot;,&quot;Top&quot;:519.343,&quot;Left&quot;:0.0,&quot;SlideWidth&quot;:960,&quot;SlideHeight&quot;:540}">
            <a:extLst>
              <a:ext uri="{FF2B5EF4-FFF2-40B4-BE49-F238E27FC236}">
                <a16:creationId xmlns:a16="http://schemas.microsoft.com/office/drawing/2014/main" id="{DC7DED07-162C-43E6-8462-295A64D0F72D}"/>
              </a:ext>
            </a:extLst>
          </p:cNvPr>
          <p:cNvSpPr txBox="1"/>
          <p:nvPr userDrawn="1"/>
        </p:nvSpPr>
        <p:spPr>
          <a:xfrm>
            <a:off x="0" y="6780696"/>
            <a:ext cx="2166441" cy="160091"/>
          </a:xfrm>
          <a:prstGeom prst="rect">
            <a:avLst/>
          </a:prstGeom>
        </p:spPr>
        <p:txBody>
          <a:bodyPr vert="horz" wrap="square" lIns="0" tIns="0" rIns="0" bIns="0" rtlCol="0" anchor="ctr" anchorCtr="1">
            <a:spAutoFit/>
          </a:bodyPr>
          <a:lstStyle/>
          <a:p>
            <a:pPr algn="l">
              <a:spcBef>
                <a:spcPts val="0"/>
              </a:spcBef>
              <a:spcAft>
                <a:spcPts val="0"/>
              </a:spcAft>
            </a:pPr>
            <a:r>
              <a:rPr lang="en-US" sz="1020">
                <a:solidFill>
                  <a:schemeClr val="accent6"/>
                </a:solidFill>
                <a:latin typeface="Calibri" panose="020F0502020204030204" pitchFamily="34" charset="0"/>
              </a:rPr>
              <a:t>Classified as Microsoft Confidential</a:t>
            </a:r>
          </a:p>
        </p:txBody>
      </p:sp>
    </p:spTree>
    <p:extLst>
      <p:ext uri="{BB962C8B-B14F-4D97-AF65-F5344CB8AC3E}">
        <p14:creationId xmlns:p14="http://schemas.microsoft.com/office/powerpoint/2010/main" val="81904853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Content Small Title">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856"/>
            </a:lvl1pPr>
          </a:lstStyle>
          <a:p>
            <a:r>
              <a:rPr lang="en-US"/>
              <a:t>Click to edit Master title style</a:t>
            </a:r>
            <a:endParaRPr lang="en-US" dirty="0"/>
          </a:p>
        </p:txBody>
      </p:sp>
      <p:sp>
        <p:nvSpPr>
          <p:cNvPr id="6" name="Slide Number Placeholder 5">
            <a:extLst>
              <a:ext uri="{FF2B5EF4-FFF2-40B4-BE49-F238E27FC236}">
                <a16:creationId xmlns:a16="http://schemas.microsoft.com/office/drawing/2014/main" id="{AF9386A6-1B24-F24E-ACF1-EA03F8741407}"/>
              </a:ext>
            </a:extLst>
          </p:cNvPr>
          <p:cNvSpPr>
            <a:spLocks noGrp="1"/>
          </p:cNvSpPr>
          <p:nvPr>
            <p:ph type="sldNum" sz="quarter" idx="28"/>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1898482370"/>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userDrawn="1">
  <p:cSld name="1_Title &amp; Non-bulleted text White Backgroun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488">
                <a:solidFill>
                  <a:schemeClr val="bg1"/>
                </a:solidFill>
              </a:defRPr>
            </a:lvl1pPr>
          </a:lstStyle>
          <a:p>
            <a:r>
              <a:rPr lang="en-US"/>
              <a:t>Click to edit Master title style</a:t>
            </a:r>
          </a:p>
        </p:txBody>
      </p:sp>
      <p:sp>
        <p:nvSpPr>
          <p:cNvPr id="6" name="Text Placeholder 5"/>
          <p:cNvSpPr>
            <a:spLocks noGrp="1"/>
          </p:cNvSpPr>
          <p:nvPr>
            <p:ph type="body" sz="quarter" idx="10"/>
          </p:nvPr>
        </p:nvSpPr>
        <p:spPr>
          <a:xfrm>
            <a:off x="274640" y="1212852"/>
            <a:ext cx="11887200" cy="1927761"/>
          </a:xfrm>
        </p:spPr>
        <p:txBody>
          <a:bodyPr/>
          <a:lstStyle>
            <a:lvl1pPr marL="0" indent="0">
              <a:buNone/>
              <a:defRPr sz="3672">
                <a:solidFill>
                  <a:schemeClr val="bg1"/>
                </a:solidFill>
              </a:defRPr>
            </a:lvl1pPr>
            <a:lvl2pPr marL="0" indent="0">
              <a:buFontTx/>
              <a:buNone/>
              <a:defRPr sz="1836">
                <a:solidFill>
                  <a:schemeClr val="bg1"/>
                </a:solidFill>
              </a:defRPr>
            </a:lvl2pPr>
            <a:lvl3pPr marL="228513" indent="0">
              <a:buNone/>
              <a:defRPr sz="1836">
                <a:solidFill>
                  <a:schemeClr val="bg1"/>
                </a:solidFill>
              </a:defRPr>
            </a:lvl3pPr>
            <a:lvl4pPr marL="457024" indent="0">
              <a:buNone/>
              <a:defRPr sz="1632">
                <a:solidFill>
                  <a:schemeClr val="bg1"/>
                </a:solidFill>
              </a:defRPr>
            </a:lvl4pPr>
            <a:lvl5pPr marL="685537" indent="0">
              <a:buNone/>
              <a:defRPr sz="1632">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90976370"/>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1978148-DDB8-4B1B-91B8-28130218C585}"/>
              </a:ext>
            </a:extLst>
          </p:cNvPr>
          <p:cNvGrpSpPr/>
          <p:nvPr userDrawn="1"/>
        </p:nvGrpSpPr>
        <p:grpSpPr>
          <a:xfrm>
            <a:off x="0" y="-1"/>
            <a:ext cx="12436475" cy="6994526"/>
            <a:chOff x="0" y="-1"/>
            <a:chExt cx="12436475" cy="6994526"/>
          </a:xfrm>
        </p:grpSpPr>
        <p:pic>
          <p:nvPicPr>
            <p:cNvPr id="8" name="Picture 7">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9" name="Rectangle 8">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1" name="Rectangle 10">
            <a:extLst>
              <a:ext uri="{FF2B5EF4-FFF2-40B4-BE49-F238E27FC236}">
                <a16:creationId xmlns:a16="http://schemas.microsoft.com/office/drawing/2014/main" id="{13532A61-7338-495C-8787-A222781205FF}"/>
              </a:ext>
            </a:extLst>
          </p:cNvPr>
          <p:cNvSpPr/>
          <p:nvPr userDrawn="1"/>
        </p:nvSpPr>
        <p:spPr bwMode="auto">
          <a:xfrm>
            <a:off x="434975" y="2170631"/>
            <a:ext cx="7627938" cy="36576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80562" y="4584725"/>
            <a:ext cx="6637838" cy="1015663"/>
          </a:xfrm>
        </p:spPr>
        <p:txBody>
          <a:bodyPr/>
          <a:lstStyle>
            <a:lvl1pPr>
              <a:defRPr sz="1800">
                <a:solidFill>
                  <a:schemeClr val="bg1"/>
                </a:solidFill>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a:solidFill>
                  <a:schemeClr val="bg1"/>
                </a:solidFill>
              </a:defRPr>
            </a:lvl2pPr>
            <a:lvl3pPr>
              <a:defRPr sz="1400"/>
            </a:lvl3pPr>
            <a:lvl4pPr>
              <a:defRPr sz="1400"/>
            </a:lvl4pPr>
            <a:lvl5pPr>
              <a:defRPr sz="1050"/>
            </a:lvl5pPr>
          </a:lstStyle>
          <a:p>
            <a:pPr lvl="0"/>
            <a:r>
              <a:rPr lang="en-US" dirty="0"/>
              <a:t>Author name</a:t>
            </a:r>
          </a:p>
          <a:p>
            <a:pPr marL="0" marR="0" lvl="1"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lang="en-US" dirty="0"/>
              <a:t>Title/handle</a:t>
            </a:r>
          </a:p>
          <a:p>
            <a:pPr lvl="1"/>
            <a:endParaRPr lang="en-US" dirty="0"/>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21960" y="2730874"/>
            <a:ext cx="6696440" cy="1828800"/>
          </a:xfrm>
          <a:noFill/>
        </p:spPr>
        <p:txBody>
          <a:bodyPr lIns="0" tIns="0" rIns="0" bIns="182880" anchor="b" anchorCtr="0"/>
          <a:lstStyle>
            <a:lvl1pPr>
              <a:defRPr sz="4800" strike="noStrike" spc="-50" baseline="0">
                <a:solidFill>
                  <a:schemeClr val="bg1"/>
                </a:solidFill>
              </a:defRPr>
            </a:lvl1pPr>
          </a:lstStyle>
          <a:p>
            <a:r>
              <a:rPr lang="en-US" dirty="0"/>
              <a:t>Microsoft 365 title or event name</a:t>
            </a:r>
          </a:p>
        </p:txBody>
      </p:sp>
      <p:pic>
        <p:nvPicPr>
          <p:cNvPr id="12" name="Picture 11">
            <a:extLst>
              <a:ext uri="{FF2B5EF4-FFF2-40B4-BE49-F238E27FC236}">
                <a16:creationId xmlns:a16="http://schemas.microsoft.com/office/drawing/2014/main" id="{6147B7F7-3EAA-3540-BC65-00BDB110EAC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Tree>
    <p:extLst>
      <p:ext uri="{BB962C8B-B14F-4D97-AF65-F5344CB8AC3E}">
        <p14:creationId xmlns:p14="http://schemas.microsoft.com/office/powerpoint/2010/main" val="36366006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1978148-DDB8-4B1B-91B8-28130218C585}"/>
              </a:ext>
            </a:extLst>
          </p:cNvPr>
          <p:cNvGrpSpPr/>
          <p:nvPr userDrawn="1"/>
        </p:nvGrpSpPr>
        <p:grpSpPr>
          <a:xfrm>
            <a:off x="0" y="-1"/>
            <a:ext cx="12436475" cy="6994526"/>
            <a:chOff x="0" y="-1"/>
            <a:chExt cx="12436475" cy="6994526"/>
          </a:xfrm>
        </p:grpSpPr>
        <p:pic>
          <p:nvPicPr>
            <p:cNvPr id="5" name="Picture 4">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6" name="Rectangle 5">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7" name="Rectangle 6">
            <a:extLst>
              <a:ext uri="{FF2B5EF4-FFF2-40B4-BE49-F238E27FC236}">
                <a16:creationId xmlns:a16="http://schemas.microsoft.com/office/drawing/2014/main" id="{13532A61-7338-495C-8787-A222781205FF}"/>
              </a:ext>
            </a:extLst>
          </p:cNvPr>
          <p:cNvSpPr/>
          <p:nvPr userDrawn="1"/>
        </p:nvSpPr>
        <p:spPr bwMode="auto">
          <a:xfrm>
            <a:off x="437277" y="2204497"/>
            <a:ext cx="7627938" cy="36576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80562" y="4584725"/>
            <a:ext cx="6637838" cy="738664"/>
          </a:xfrm>
        </p:spPr>
        <p:txBody>
          <a:bodyPr/>
          <a:lstStyle>
            <a:lvl1pPr>
              <a:defRPr sz="1800">
                <a:solidFill>
                  <a:schemeClr val="tx1"/>
                </a:solidFill>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a:solidFill>
                  <a:schemeClr val="tx1"/>
                </a:solidFill>
              </a:defRPr>
            </a:lvl2pPr>
            <a:lvl3pPr>
              <a:defRPr sz="1400"/>
            </a:lvl3pPr>
            <a:lvl4pPr>
              <a:defRPr sz="1400"/>
            </a:lvl4pPr>
            <a:lvl5pPr>
              <a:defRPr sz="1050"/>
            </a:lvl5pPr>
          </a:lstStyle>
          <a:p>
            <a:pPr lvl="0"/>
            <a:r>
              <a:rPr lang="en-US" dirty="0"/>
              <a:t>Author name</a:t>
            </a:r>
          </a:p>
          <a:p>
            <a:pPr marL="0" marR="0" lvl="1"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lang="en-US" dirty="0"/>
              <a:t>Title/handle</a:t>
            </a:r>
          </a:p>
        </p:txBody>
      </p:sp>
      <p:sp>
        <p:nvSpPr>
          <p:cNvPr id="9"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21960" y="2730874"/>
            <a:ext cx="6696440" cy="1828800"/>
          </a:xfrm>
          <a:noFill/>
        </p:spPr>
        <p:txBody>
          <a:bodyPr lIns="0" tIns="0" rIns="0" bIns="182880" anchor="b" anchorCtr="0"/>
          <a:lstStyle>
            <a:lvl1pPr>
              <a:defRPr sz="4800" strike="noStrike" spc="-50" baseline="0">
                <a:solidFill>
                  <a:schemeClr val="tx2"/>
                </a:solidFill>
              </a:defRPr>
            </a:lvl1pPr>
          </a:lstStyle>
          <a:p>
            <a:r>
              <a:rPr lang="en-US" dirty="0"/>
              <a:t>Microsoft 365 title or event name</a:t>
            </a:r>
          </a:p>
        </p:txBody>
      </p:sp>
      <p:pic>
        <p:nvPicPr>
          <p:cNvPr id="10" name="Picture 9">
            <a:extLst>
              <a:ext uri="{FF2B5EF4-FFF2-40B4-BE49-F238E27FC236}">
                <a16:creationId xmlns:a16="http://schemas.microsoft.com/office/drawing/2014/main" id="{6147B7F7-3EAA-3540-BC65-00BDB110EAC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Tree>
    <p:extLst>
      <p:ext uri="{BB962C8B-B14F-4D97-AF65-F5344CB8AC3E}">
        <p14:creationId xmlns:p14="http://schemas.microsoft.com/office/powerpoint/2010/main" val="852062239"/>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1192213"/>
            <a:ext cx="3690937" cy="917575"/>
          </a:xfrm>
        </p:spPr>
        <p:txBody>
          <a:bodyPr lIns="0" tIns="0" rIns="0" bIns="0"/>
          <a:lstStyle>
            <a:lvl1pPr>
              <a:defRPr sz="1800" spc="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1192213"/>
            <a:ext cx="3914774" cy="3862387"/>
          </a:xfrm>
        </p:spPr>
        <p:txBody>
          <a:bodyPr wrap="square" lIns="0" tIns="0" rIns="0" bIns="0">
            <a:noAutofit/>
          </a:bodyPr>
          <a:lstStyle>
            <a:lvl1pPr marL="0" indent="0" defTabSz="517525">
              <a:spcAft>
                <a:spcPts val="500"/>
              </a:spcAft>
              <a:buNone/>
              <a:defRPr sz="1800" spc="0" baseline="0">
                <a:solidFill>
                  <a:schemeClr val="tx2"/>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Tree>
    <p:extLst>
      <p:ext uri="{BB962C8B-B14F-4D97-AF65-F5344CB8AC3E}">
        <p14:creationId xmlns:p14="http://schemas.microsoft.com/office/powerpoint/2010/main" val="3167238818"/>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61079"/>
            <a:ext cx="11533187" cy="615553"/>
          </a:xfrm>
        </p:spPr>
        <p:txBody>
          <a:bodyPr wrap="square" lIns="0" tIns="0" rIns="0" bIns="0">
            <a:spAutoFit/>
          </a:bodyPr>
          <a:lstStyle>
            <a:lvl1pPr marL="0" indent="0">
              <a:lnSpc>
                <a:spcPts val="2400"/>
              </a:lnSpc>
              <a:buNone/>
              <a:defRPr sz="2000" b="0" i="0" spc="0">
                <a:solidFill>
                  <a:schemeClr val="tx1"/>
                </a:solidFill>
                <a:latin typeface="+mj-lt"/>
              </a:defRPr>
            </a:lvl1pPr>
            <a:lvl2pPr marL="0" indent="0">
              <a:lnSpc>
                <a:spcPts val="2400"/>
              </a:lnSpc>
              <a:buNone/>
              <a:defRPr spc="0"/>
            </a:lvl2pPr>
            <a:lvl3pPr marL="457200" indent="0">
              <a:buNone/>
              <a:defRPr/>
            </a:lvl3pPr>
            <a:lvl4pPr marL="685800" indent="0">
              <a:buNone/>
              <a:defRPr/>
            </a:lvl4pPr>
            <a:lvl5pPr marL="914400" indent="0">
              <a:buNone/>
              <a:defRPr/>
            </a:lvl5pPr>
          </a:lstStyle>
          <a:p>
            <a:pPr lvl="0"/>
            <a:r>
              <a:rPr lang="en-US" dirty="0"/>
              <a:t>Large: subhead Segoe UI </a:t>
            </a:r>
            <a:r>
              <a:rPr lang="en-US" dirty="0" err="1"/>
              <a:t>Semibold</a:t>
            </a:r>
            <a:r>
              <a:rPr lang="en-US" dirty="0"/>
              <a:t> 20/24</a:t>
            </a:r>
          </a:p>
          <a:p>
            <a:pPr lvl="1"/>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44609"/>
          </a:xfrm>
        </p:spPr>
        <p:txBody>
          <a:bodyPr lIns="0" tIns="0" rIns="0" bIns="0"/>
          <a:lstStyle>
            <a:lvl1pPr marL="0" indent="0">
              <a:lnSpc>
                <a:spcPts val="1800"/>
              </a:lnSpc>
              <a:spcBef>
                <a:spcPts val="0"/>
              </a:spcBef>
              <a:buNone/>
              <a:defRPr sz="1400" b="0" spc="0">
                <a:solidFill>
                  <a:schemeClr val="tx2"/>
                </a:solidFill>
                <a:latin typeface="+mj-lt"/>
              </a:defRPr>
            </a:lvl1pPr>
            <a:lvl2pPr marL="0" indent="0">
              <a:lnSpc>
                <a:spcPts val="1800"/>
              </a:lnSpc>
              <a:spcBef>
                <a:spcPts val="0"/>
              </a:spcBef>
              <a:buNone/>
              <a:defRPr sz="1400" spc="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a:t>
            </a:r>
            <a:r>
              <a:rPr lang="en-US" dirty="0" err="1"/>
              <a:t>Semibold</a:t>
            </a:r>
            <a:r>
              <a:rPr lang="en-US" dirty="0"/>
              <a:t> 14/18</a:t>
            </a:r>
          </a:p>
          <a:p>
            <a:pPr lvl="1"/>
            <a:r>
              <a:rPr lang="en-US" dirty="0"/>
              <a:t>Body copy Segoe UI Regular 14/18</a:t>
            </a:r>
          </a:p>
        </p:txBody>
      </p:sp>
      <p:sp>
        <p:nvSpPr>
          <p:cNvPr id="7" name="Text Placeholder 6"/>
          <p:cNvSpPr>
            <a:spLocks noGrp="1"/>
          </p:cNvSpPr>
          <p:nvPr>
            <p:ph type="body" sz="quarter" idx="12" hasCustomPrompt="1"/>
          </p:nvPr>
        </p:nvSpPr>
        <p:spPr>
          <a:xfrm>
            <a:off x="465138" y="4439603"/>
            <a:ext cx="11533187" cy="338554"/>
          </a:xfrm>
        </p:spPr>
        <p:txBody>
          <a:bodyPr lIns="0" tIns="0" rIns="0" bIns="0"/>
          <a:lstStyle>
            <a:lvl1pPr marL="0" indent="0">
              <a:lnSpc>
                <a:spcPts val="1200"/>
              </a:lnSpc>
              <a:spcBef>
                <a:spcPts val="0"/>
              </a:spcBef>
              <a:buNone/>
              <a:defRPr sz="1000" spc="0">
                <a:solidFill>
                  <a:schemeClr val="tx1"/>
                </a:solidFill>
              </a:defRPr>
            </a:lvl1pPr>
            <a:lvl2pPr marL="0" indent="0">
              <a:lnSpc>
                <a:spcPct val="100000"/>
              </a:lnSpc>
              <a:spcBef>
                <a:spcPts val="0"/>
              </a:spcBef>
              <a:buNone/>
              <a:defRPr sz="1000" spc="0">
                <a:solidFill>
                  <a:schemeClr val="tx1"/>
                </a:solidFill>
              </a:defRPr>
            </a:lvl2pPr>
            <a:lvl3pPr marL="457200" indent="0">
              <a:buNone/>
              <a:defRPr/>
            </a:lvl3pPr>
            <a:lvl4pPr marL="685800" indent="0">
              <a:buNone/>
              <a:defRPr/>
            </a:lvl4pPr>
            <a:lvl5pPr marL="0" indent="0">
              <a:lnSpc>
                <a:spcPct val="100000"/>
              </a:lnSpc>
              <a:buNone/>
              <a:defRPr/>
            </a:lvl5pPr>
          </a:lstStyle>
          <a:p>
            <a:pPr lvl="4"/>
            <a:r>
              <a:rPr lang="en-US" dirty="0"/>
              <a:t>Small caption: Segoe UI Bold 10/12</a:t>
            </a:r>
          </a:p>
          <a:p>
            <a:pPr lvl="1"/>
            <a:r>
              <a:rPr lang="en-US" dirty="0"/>
              <a:t>Small caption Segoe Regular 10/12</a:t>
            </a:r>
          </a:p>
        </p:txBody>
      </p:sp>
    </p:spTree>
    <p:extLst>
      <p:ext uri="{BB962C8B-B14F-4D97-AF65-F5344CB8AC3E}">
        <p14:creationId xmlns:p14="http://schemas.microsoft.com/office/powerpoint/2010/main" val="822088450"/>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60860"/>
            <a:ext cx="9572625" cy="615553"/>
          </a:xfrm>
        </p:spPr>
        <p:txBody>
          <a:bodyPr wrap="square" lIns="0" tIns="0" rIns="0" bIns="0">
            <a:spAutoFit/>
          </a:bodyPr>
          <a:lstStyle>
            <a:lvl1pPr marL="0" indent="0">
              <a:lnSpc>
                <a:spcPts val="2400"/>
              </a:lnSpc>
              <a:buNone/>
              <a:defRPr lang="en-US" sz="2000" kern="1200" spc="0" baseline="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675989"/>
          </a:xfrm>
        </p:spPr>
        <p:txBody>
          <a:bodyPr lIns="0" tIns="0" rIns="0" bIns="0"/>
          <a:lstStyle>
            <a:lvl1pPr marL="0" indent="0">
              <a:lnSpc>
                <a:spcPts val="1800"/>
              </a:lnSpc>
              <a:spcBef>
                <a:spcPts val="0"/>
              </a:spcBef>
              <a:spcAft>
                <a:spcPts val="600"/>
              </a:spcAft>
              <a:buNone/>
              <a:defRPr sz="1400" b="0" spc="0" baseline="0">
                <a:solidFill>
                  <a:schemeClr val="tx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Paragraph title Segoe UI </a:t>
            </a:r>
            <a:r>
              <a:rPr lang="en-US" dirty="0" err="1"/>
              <a:t>Semibold</a:t>
            </a:r>
            <a:r>
              <a:rPr lang="en-US" dirty="0"/>
              <a:t> 14/18</a:t>
            </a:r>
          </a:p>
          <a:p>
            <a:pPr marL="285750" marR="0" lvl="1" indent="-285750" algn="l" defTabSz="932742" rtl="0" eaLnBrk="1" fontAlgn="auto" latinLnBrk="0" hangingPunct="1">
              <a:lnSpc>
                <a:spcPts val="1800"/>
              </a:lnSpc>
              <a:spcBef>
                <a:spcPts val="1200"/>
              </a:spcBef>
              <a:spcAft>
                <a:spcPts val="0"/>
              </a:spcAft>
              <a:buClrTx/>
              <a:buSzPct val="90000"/>
              <a:tabLst/>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marL="285750" marR="0" lvl="1" indent="-285750" algn="l" defTabSz="932742" rtl="0" eaLnBrk="1" fontAlgn="auto" latinLnBrk="0" hangingPunct="1">
              <a:lnSpc>
                <a:spcPts val="1800"/>
              </a:lnSpc>
              <a:spcBef>
                <a:spcPts val="1200"/>
              </a:spcBef>
              <a:spcAft>
                <a:spcPts val="0"/>
              </a:spcAft>
              <a:buClrTx/>
              <a:buSzPct val="90000"/>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405042" y="3214124"/>
            <a:ext cx="3690937" cy="2675989"/>
          </a:xfrm>
        </p:spPr>
        <p:txBody>
          <a:bodyPr lIns="0" tIns="0" rIns="0" bIns="0"/>
          <a:lstStyle>
            <a:lvl1pPr marL="0" indent="0">
              <a:lnSpc>
                <a:spcPts val="1800"/>
              </a:lnSpc>
              <a:spcBef>
                <a:spcPts val="0"/>
              </a:spcBef>
              <a:spcAft>
                <a:spcPts val="600"/>
              </a:spcAft>
              <a:buNone/>
              <a:defRPr sz="1400" b="0" spc="0" baseline="0">
                <a:solidFill>
                  <a:schemeClr val="tx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Paragraph title Segoe UI </a:t>
            </a:r>
            <a:r>
              <a:rPr lang="en-US" dirty="0" err="1"/>
              <a:t>Semibold</a:t>
            </a:r>
            <a:r>
              <a:rPr lang="en-US" dirty="0"/>
              <a:t> 14/18</a:t>
            </a:r>
          </a:p>
          <a:p>
            <a:pPr marL="285750" marR="0" lvl="1" indent="-285750" algn="l" defTabSz="932742" rtl="0" eaLnBrk="1" fontAlgn="auto" latinLnBrk="0" hangingPunct="1">
              <a:lnSpc>
                <a:spcPts val="1800"/>
              </a:lnSpc>
              <a:spcBef>
                <a:spcPts val="1200"/>
              </a:spcBef>
              <a:spcAft>
                <a:spcPts val="0"/>
              </a:spcAft>
              <a:buClrTx/>
              <a:buSzPct val="90000"/>
              <a:tabLst/>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marL="285750" marR="0" lvl="1" indent="-285750" algn="l" defTabSz="932742" rtl="0" eaLnBrk="1" fontAlgn="auto" latinLnBrk="0" hangingPunct="1">
              <a:lnSpc>
                <a:spcPts val="1800"/>
              </a:lnSpc>
              <a:spcBef>
                <a:spcPts val="1200"/>
              </a:spcBef>
              <a:spcAft>
                <a:spcPts val="0"/>
              </a:spcAft>
              <a:buClrTx/>
              <a:buSzPct val="90000"/>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313383" y="3214124"/>
            <a:ext cx="3690937" cy="2675989"/>
          </a:xfrm>
        </p:spPr>
        <p:txBody>
          <a:bodyPr lIns="0" tIns="0" rIns="0" bIns="0"/>
          <a:lstStyle>
            <a:lvl1pPr marL="0" indent="0">
              <a:lnSpc>
                <a:spcPts val="1800"/>
              </a:lnSpc>
              <a:spcBef>
                <a:spcPts val="0"/>
              </a:spcBef>
              <a:spcAft>
                <a:spcPts val="600"/>
              </a:spcAft>
              <a:buNone/>
              <a:defRPr sz="1400" b="0" spc="0" baseline="0">
                <a:solidFill>
                  <a:schemeClr val="tx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Paragraph title Segoe UI </a:t>
            </a:r>
            <a:r>
              <a:rPr lang="en-US" dirty="0" err="1"/>
              <a:t>Semibold</a:t>
            </a:r>
            <a:r>
              <a:rPr lang="en-US" dirty="0"/>
              <a:t> 14/18</a:t>
            </a:r>
          </a:p>
          <a:p>
            <a:pPr marL="285750" marR="0" lvl="1" indent="-285750" algn="l" defTabSz="932742" rtl="0" eaLnBrk="1" fontAlgn="auto" latinLnBrk="0" hangingPunct="1">
              <a:lnSpc>
                <a:spcPts val="1800"/>
              </a:lnSpc>
              <a:spcBef>
                <a:spcPts val="1200"/>
              </a:spcBef>
              <a:spcAft>
                <a:spcPts val="0"/>
              </a:spcAft>
              <a:buClrTx/>
              <a:buSzPct val="90000"/>
              <a:tabLst/>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marL="285750" marR="0" lvl="1" indent="-285750" algn="l" defTabSz="932742" rtl="0" eaLnBrk="1" fontAlgn="auto" latinLnBrk="0" hangingPunct="1">
              <a:lnSpc>
                <a:spcPts val="1800"/>
              </a:lnSpc>
              <a:spcBef>
                <a:spcPts val="1200"/>
              </a:spcBef>
              <a:spcAft>
                <a:spcPts val="0"/>
              </a:spcAft>
              <a:buClrTx/>
              <a:buSzPct val="90000"/>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Tree>
    <p:extLst>
      <p:ext uri="{BB962C8B-B14F-4D97-AF65-F5344CB8AC3E}">
        <p14:creationId xmlns:p14="http://schemas.microsoft.com/office/powerpoint/2010/main" val="2693854987"/>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65138" y="2410676"/>
            <a:ext cx="3690937" cy="2483629"/>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lvl="1"/>
            <a:endParaRPr lang="en-US" dirty="0"/>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89438" y="2410676"/>
            <a:ext cx="3690937" cy="2483629"/>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lvl="1"/>
            <a:endParaRPr lang="en-US" dirty="0"/>
          </a:p>
        </p:txBody>
      </p:sp>
    </p:spTree>
    <p:extLst>
      <p:ext uri="{BB962C8B-B14F-4D97-AF65-F5344CB8AC3E}">
        <p14:creationId xmlns:p14="http://schemas.microsoft.com/office/powerpoint/2010/main" val="1118396200"/>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74281" y="1631570"/>
            <a:ext cx="3681793" cy="3161094"/>
          </a:xfrm>
          <a:blipFill>
            <a:blip r:embed="rId2"/>
            <a:stretch>
              <a:fillRect/>
            </a:stretch>
          </a:blipFill>
        </p:spPr>
        <p:txBody>
          <a:bodyPr anchor="ctr" anchorCtr="0">
            <a:noAutofit/>
          </a:bodyPr>
          <a:lstStyle>
            <a:lvl1pPr marL="0" indent="0" algn="ctr">
              <a:buNone/>
              <a:defRPr sz="2000">
                <a:solidFill>
                  <a:schemeClr val="bg1"/>
                </a:solidFill>
              </a:defRPr>
            </a:lvl1pPr>
          </a:lstStyle>
          <a:p>
            <a:pPr lvl="0"/>
            <a:r>
              <a:rPr lang="en-US" dirty="0"/>
              <a:t>Place photo</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86263" y="1631570"/>
            <a:ext cx="3681793" cy="3161094"/>
          </a:xfrm>
          <a:blipFill>
            <a:blip r:embed="rId3"/>
            <a:stretch>
              <a:fillRect/>
            </a:stretch>
          </a:blipFill>
        </p:spPr>
        <p:txBody>
          <a:bodyPr anchor="ctr" anchorCtr="0">
            <a:noAutofit/>
          </a:bodyPr>
          <a:lstStyle>
            <a:lvl1pPr marL="0" indent="0" algn="ctr">
              <a:buNone/>
              <a:defRPr sz="2000">
                <a:solidFill>
                  <a:schemeClr val="bg1"/>
                </a:solidFill>
              </a:defRPr>
            </a:lvl1pPr>
          </a:lstStyle>
          <a:p>
            <a:pPr lvl="0"/>
            <a:r>
              <a:rPr lang="en-US" dirty="0"/>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307388" y="1631568"/>
            <a:ext cx="3681793" cy="3161095"/>
          </a:xfrm>
          <a:blipFill>
            <a:blip r:embed="rId4"/>
            <a:stretch>
              <a:fillRect/>
            </a:stretch>
          </a:blipFill>
        </p:spPr>
        <p:txBody>
          <a:bodyPr anchor="ctr" anchorCtr="0">
            <a:noAutofit/>
          </a:bodyPr>
          <a:lstStyle>
            <a:lvl1pPr marL="0" indent="0" algn="ctr">
              <a:buNone/>
              <a:defRPr sz="2000">
                <a:solidFill>
                  <a:schemeClr val="bg1"/>
                </a:solidFill>
              </a:defRPr>
            </a:lvl1pPr>
          </a:lstStyle>
          <a:p>
            <a:pPr lvl="0"/>
            <a:r>
              <a:rPr lang="en-US" dirty="0"/>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89438" y="5026024"/>
            <a:ext cx="3690937" cy="1209675"/>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2669954851"/>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5137" y="567457"/>
            <a:ext cx="11533187" cy="830020"/>
          </a:xfrm>
          <a:prstGeom prst="rect">
            <a:avLst/>
          </a:prstGeom>
        </p:spPr>
        <p:txBody>
          <a:bodyPr vert="horz" wrap="square" lIns="0" tIns="91440" rIns="146304" bIns="91440" rtlCol="0" anchor="t">
            <a:noAutofit/>
          </a:bodyPr>
          <a:lstStyle/>
          <a:p>
            <a:r>
              <a:rPr lang="en-US" dirty="0"/>
              <a:t>Heading Segoe UI </a:t>
            </a:r>
            <a:r>
              <a:rPr lang="en-US" dirty="0" err="1"/>
              <a:t>Semibold</a:t>
            </a:r>
            <a:r>
              <a:rPr lang="en-US" dirty="0"/>
              <a:t> 28/32</a:t>
            </a:r>
          </a:p>
        </p:txBody>
      </p:sp>
      <p:sp>
        <p:nvSpPr>
          <p:cNvPr id="4" name="Text Placeholder 3"/>
          <p:cNvSpPr>
            <a:spLocks noGrp="1"/>
          </p:cNvSpPr>
          <p:nvPr>
            <p:ph type="body" idx="1"/>
          </p:nvPr>
        </p:nvSpPr>
        <p:spPr>
          <a:xfrm>
            <a:off x="465137" y="1853742"/>
            <a:ext cx="11533187" cy="2369880"/>
          </a:xfrm>
          <a:prstGeom prst="rect">
            <a:avLst/>
          </a:prstGeom>
        </p:spPr>
        <p:txBody>
          <a:bodyPr vert="horz" wrap="square" lIns="0" tIns="91440" rIns="146304" bIns="91440" rtlCol="0">
            <a:spAutoFit/>
          </a:bodyPr>
          <a:lstStyle/>
          <a:p>
            <a:pPr lvl="0"/>
            <a:r>
              <a:rPr lang="en-US" dirty="0"/>
              <a:t>H2 Segoe UI </a:t>
            </a:r>
            <a:r>
              <a:rPr lang="en-US" dirty="0" err="1"/>
              <a:t>Semibold</a:t>
            </a:r>
            <a:r>
              <a:rPr lang="en-US" dirty="0"/>
              <a:t> 20/24</a:t>
            </a:r>
          </a:p>
          <a:p>
            <a:pPr lvl="1"/>
            <a:r>
              <a:rPr lang="en-US" dirty="0"/>
              <a:t>B1 Segoe UI Regular 20/24 </a:t>
            </a:r>
          </a:p>
          <a:p>
            <a:pPr lvl="1"/>
            <a:endParaRPr lang="en-US" dirty="0"/>
          </a:p>
          <a:p>
            <a:pPr lvl="2"/>
            <a:r>
              <a:rPr lang="en-US" dirty="0"/>
              <a:t>H3 Segoe UI </a:t>
            </a:r>
            <a:r>
              <a:rPr lang="en-US" dirty="0" err="1"/>
              <a:t>Semibold</a:t>
            </a:r>
            <a:r>
              <a:rPr lang="en-US" dirty="0"/>
              <a:t> 14/18</a:t>
            </a:r>
          </a:p>
          <a:p>
            <a:pPr lvl="3"/>
            <a:r>
              <a:rPr lang="en-US" dirty="0"/>
              <a:t>B2 Segoe UI Regular 14/18</a:t>
            </a:r>
          </a:p>
          <a:p>
            <a:pPr lvl="3"/>
            <a:endParaRPr lang="en-US" dirty="0"/>
          </a:p>
          <a:p>
            <a:pPr lvl="4"/>
            <a:r>
              <a:rPr lang="en-US" dirty="0"/>
              <a:t>H4 Segoe UI Bold 10/12</a:t>
            </a:r>
          </a:p>
          <a:p>
            <a:pPr lvl="6"/>
            <a:r>
              <a:rPr lang="en-US" dirty="0"/>
              <a:t>B3 Segoe UI Regular 10/12</a:t>
            </a:r>
          </a:p>
        </p:txBody>
      </p:sp>
      <p:pic>
        <p:nvPicPr>
          <p:cNvPr id="7" name="Picture 6"/>
          <p:cNvPicPr>
            <a:picLocks noChangeAspect="1"/>
          </p:cNvPicPr>
          <p:nvPr userDrawn="1"/>
        </p:nvPicPr>
        <p:blipFill>
          <a:blip r:embed="rId30" cstate="print">
            <a:extLst>
              <a:ext uri="{28A0092B-C50C-407E-A947-70E740481C1C}">
                <a14:useLocalDpi xmlns:a14="http://schemas.microsoft.com/office/drawing/2010/main" val="0"/>
              </a:ext>
            </a:extLst>
          </a:blip>
          <a:stretch>
            <a:fillRect/>
          </a:stretch>
        </p:blipFill>
        <p:spPr>
          <a:xfrm rot="5400000">
            <a:off x="9621908" y="2898552"/>
            <a:ext cx="6979503" cy="1188133"/>
          </a:xfrm>
          <a:prstGeom prst="rect">
            <a:avLst/>
          </a:prstGeom>
        </p:spPr>
      </p:pic>
    </p:spTree>
    <p:extLst>
      <p:ext uri="{BB962C8B-B14F-4D97-AF65-F5344CB8AC3E}">
        <p14:creationId xmlns:p14="http://schemas.microsoft.com/office/powerpoint/2010/main" val="1881724970"/>
      </p:ext>
    </p:extLst>
  </p:cSld>
  <p:clrMap bg1="lt1" tx1="dk1" bg2="lt2" tx2="dk2" accent1="accent1" accent2="accent2" accent3="accent3" accent4="accent4" accent5="accent5" accent6="accent6" hlink="hlink" folHlink="folHlink"/>
  <p:sldLayoutIdLst>
    <p:sldLayoutId id="2147484552" r:id="rId1"/>
    <p:sldLayoutId id="2147484553" r:id="rId2"/>
    <p:sldLayoutId id="2147484555" r:id="rId3"/>
    <p:sldLayoutId id="2147484578" r:id="rId4"/>
    <p:sldLayoutId id="2147484556" r:id="rId5"/>
    <p:sldLayoutId id="2147484557" r:id="rId6"/>
    <p:sldLayoutId id="2147484558" r:id="rId7"/>
    <p:sldLayoutId id="2147484559" r:id="rId8"/>
    <p:sldLayoutId id="2147484560" r:id="rId9"/>
    <p:sldLayoutId id="2147484561" r:id="rId10"/>
    <p:sldLayoutId id="2147484562" r:id="rId11"/>
    <p:sldLayoutId id="2147484563" r:id="rId12"/>
    <p:sldLayoutId id="2147484564" r:id="rId13"/>
    <p:sldLayoutId id="2147484566" r:id="rId14"/>
    <p:sldLayoutId id="2147484567" r:id="rId15"/>
    <p:sldLayoutId id="2147484568" r:id="rId16"/>
    <p:sldLayoutId id="2147484577" r:id="rId17"/>
    <p:sldLayoutId id="2147484570" r:id="rId18"/>
    <p:sldLayoutId id="2147484571" r:id="rId19"/>
    <p:sldLayoutId id="2147484572" r:id="rId20"/>
    <p:sldLayoutId id="2147484576" r:id="rId21"/>
    <p:sldLayoutId id="2147484579" r:id="rId22"/>
    <p:sldLayoutId id="2147484581" r:id="rId23"/>
    <p:sldLayoutId id="2147484582" r:id="rId24"/>
    <p:sldLayoutId id="2147484583" r:id="rId25"/>
    <p:sldLayoutId id="2147484584" r:id="rId26"/>
    <p:sldLayoutId id="2147484585" r:id="rId27"/>
    <p:sldLayoutId id="2147484587" r:id="rId28"/>
  </p:sldLayoutIdLst>
  <p:transition>
    <p:fade/>
  </p:transition>
  <p:hf sldNum="0" hdr="0" dt="0"/>
  <p:txStyles>
    <p:titleStyle>
      <a:lvl1pPr algn="l" defTabSz="932742" rtl="0" eaLnBrk="1" latinLnBrk="0" hangingPunct="1">
        <a:lnSpc>
          <a:spcPct val="90000"/>
        </a:lnSpc>
        <a:spcBef>
          <a:spcPct val="0"/>
        </a:spcBef>
        <a:buNone/>
        <a:defRPr lang="en-US" sz="2800" b="0" kern="1200" cap="none" spc="-50" baseline="0" dirty="0" smtClean="0">
          <a:ln w="3175">
            <a:noFill/>
          </a:ln>
          <a:solidFill>
            <a:schemeClr val="tx1"/>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userDrawn="1">
          <p15:clr>
            <a:srgbClr val="C35EA4"/>
          </p15:clr>
        </p15:guide>
        <p15:guide id="32" pos="1528" userDrawn="1">
          <p15:clr>
            <a:srgbClr val="C35EA4"/>
          </p15:clr>
        </p15:guide>
        <p15:guide id="33" pos="2621" userDrawn="1">
          <p15:clr>
            <a:srgbClr val="C35EA4"/>
          </p15:clr>
        </p15:guide>
        <p15:guide id="34" pos="2765" userDrawn="1">
          <p15:clr>
            <a:srgbClr val="C35EA4"/>
          </p15:clr>
        </p15:guide>
        <p15:guide id="35" pos="3854" userDrawn="1">
          <p15:clr>
            <a:srgbClr val="C35EA4"/>
          </p15:clr>
        </p15:guide>
        <p15:guide id="36" pos="4003" userDrawn="1">
          <p15:clr>
            <a:srgbClr val="C35EA4"/>
          </p15:clr>
        </p15:guide>
        <p15:guide id="37" pos="5083" userDrawn="1">
          <p15:clr>
            <a:srgbClr val="C35EA4"/>
          </p15:clr>
        </p15:guide>
        <p15:guide id="38" pos="5230" userDrawn="1">
          <p15:clr>
            <a:srgbClr val="C35EA4"/>
          </p15:clr>
        </p15:guide>
        <p15:guide id="39" pos="6323" userDrawn="1">
          <p15:clr>
            <a:srgbClr val="C35EA4"/>
          </p15:clr>
        </p15:guide>
        <p15:guide id="40" pos="6469" userDrawn="1">
          <p15:clr>
            <a:srgbClr val="C35EA4"/>
          </p15:clr>
        </p15:guide>
        <p15:guide id="41" pos="293" userDrawn="1">
          <p15:clr>
            <a:srgbClr val="F26B43"/>
          </p15:clr>
        </p15:guide>
        <p15:guide id="42" pos="7565" userDrawn="1">
          <p15:clr>
            <a:srgbClr val="F26B43"/>
          </p15:clr>
        </p15:guide>
        <p15:guide id="43" orient="horz" pos="751" userDrawn="1">
          <p15:clr>
            <a:srgbClr val="5ACBF0"/>
          </p15:clr>
        </p15:guide>
        <p15:guide id="44" orient="horz" pos="1387" userDrawn="1">
          <p15:clr>
            <a:srgbClr val="5ACBF0"/>
          </p15:clr>
        </p15:guide>
        <p15:guide id="45" orient="horz" pos="605" userDrawn="1">
          <p15:clr>
            <a:srgbClr val="5ACBF0"/>
          </p15:clr>
        </p15:guide>
        <p15:guide id="46" orient="horz" pos="1514" userDrawn="1">
          <p15:clr>
            <a:srgbClr val="5ACBF0"/>
          </p15:clr>
        </p15:guide>
        <p15:guide id="47" orient="horz" pos="2130" userDrawn="1">
          <p15:clr>
            <a:srgbClr val="5ACBF0"/>
          </p15:clr>
        </p15:guide>
        <p15:guide id="48" orient="horz" pos="2299" userDrawn="1">
          <p15:clr>
            <a:srgbClr val="5ACBF0"/>
          </p15:clr>
        </p15:guide>
        <p15:guide id="49" orient="horz" pos="283" userDrawn="1">
          <p15:clr>
            <a:srgbClr val="F26B43"/>
          </p15:clr>
        </p15:guide>
        <p15:guide id="50" orient="horz" pos="4120" userDrawn="1">
          <p15:clr>
            <a:srgbClr val="F26B43"/>
          </p15:clr>
        </p15:guide>
        <p15:guide id="51" orient="horz" pos="2891" userDrawn="1">
          <p15:clr>
            <a:srgbClr val="5ACBF0"/>
          </p15:clr>
        </p15:guide>
        <p15:guide id="52" orient="horz" pos="3019" userDrawn="1">
          <p15:clr>
            <a:srgbClr val="5ACBF0"/>
          </p15:clr>
        </p15:guide>
        <p15:guide id="53" orient="horz" pos="3643" userDrawn="1">
          <p15:clr>
            <a:srgbClr val="5ACBF0"/>
          </p15:clr>
        </p15:guide>
        <p15:guide id="54" orient="horz" pos="3763" userDrawn="1">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6.svg"/></Relationships>
</file>

<file path=ppt/slides/_rels/slide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18.sv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7.xml"/><Relationship Id="rId1" Type="http://schemas.openxmlformats.org/officeDocument/2006/relationships/tags" Target="../tags/tag1.xml"/><Relationship Id="rId4" Type="http://schemas.openxmlformats.org/officeDocument/2006/relationships/image" Target="../media/image19.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7.xml"/><Relationship Id="rId1" Type="http://schemas.openxmlformats.org/officeDocument/2006/relationships/tags" Target="../tags/tag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4.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3.xml"/><Relationship Id="rId1" Type="http://schemas.openxmlformats.org/officeDocument/2006/relationships/tags" Target="../tags/tag3.xml"/><Relationship Id="rId5" Type="http://schemas.openxmlformats.org/officeDocument/2006/relationships/image" Target="../media/image21.svg"/><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18.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6"/>
          <p:cNvSpPr>
            <a:spLocks noGrp="1"/>
          </p:cNvSpPr>
          <p:nvPr>
            <p:ph type="title"/>
          </p:nvPr>
        </p:nvSpPr>
        <p:spPr>
          <a:xfrm>
            <a:off x="446040" y="3623196"/>
            <a:ext cx="9823498" cy="1828800"/>
          </a:xfrm>
        </p:spPr>
        <p:txBody>
          <a:bodyPr/>
          <a:lstStyle/>
          <a:p>
            <a:r>
              <a:rPr lang="en-US" dirty="0">
                <a:solidFill>
                  <a:srgbClr val="0078D4"/>
                </a:solidFill>
              </a:rPr>
              <a:t>Global AI Bootcamp</a:t>
            </a:r>
            <a:br>
              <a:rPr lang="en-US" dirty="0">
                <a:solidFill>
                  <a:srgbClr val="0078D4"/>
                </a:solidFill>
              </a:rPr>
            </a:br>
            <a:r>
              <a:rPr lang="en-US" sz="4000" dirty="0">
                <a:solidFill>
                  <a:schemeClr val="tx1"/>
                </a:solidFill>
              </a:rPr>
              <a:t>Is that red wine good or bad?</a:t>
            </a:r>
            <a:br>
              <a:rPr lang="en-US" sz="4000" dirty="0">
                <a:solidFill>
                  <a:schemeClr val="tx1"/>
                </a:solidFill>
              </a:rPr>
            </a:br>
            <a:br>
              <a:rPr lang="en-US" sz="4000" dirty="0">
                <a:solidFill>
                  <a:schemeClr val="tx1"/>
                </a:solidFill>
              </a:rPr>
            </a:br>
            <a:r>
              <a:rPr lang="en-US" sz="2800" dirty="0"/>
              <a:t>How to use Azure Machine Learning Visual Interface to build ML models with no code to predict red wine quality.</a:t>
            </a:r>
            <a:br>
              <a:rPr lang="en-US" dirty="0"/>
            </a:br>
            <a:endParaRPr lang="en-US" dirty="0">
              <a:solidFill>
                <a:schemeClr val="tx1"/>
              </a:solidFill>
            </a:endParaRPr>
          </a:p>
        </p:txBody>
      </p:sp>
      <p:sp>
        <p:nvSpPr>
          <p:cNvPr id="9" name="Text Placeholder 8">
            <a:extLst>
              <a:ext uri="{FF2B5EF4-FFF2-40B4-BE49-F238E27FC236}">
                <a16:creationId xmlns:a16="http://schemas.microsoft.com/office/drawing/2014/main" id="{E291E343-C5CB-4A3B-ADB6-E13700C08A48}"/>
              </a:ext>
            </a:extLst>
          </p:cNvPr>
          <p:cNvSpPr>
            <a:spLocks noGrp="1"/>
          </p:cNvSpPr>
          <p:nvPr>
            <p:ph type="body" sz="quarter" idx="15"/>
          </p:nvPr>
        </p:nvSpPr>
        <p:spPr>
          <a:xfrm>
            <a:off x="474162" y="4944165"/>
            <a:ext cx="9795376" cy="1015663"/>
          </a:xfrm>
        </p:spPr>
        <p:txBody>
          <a:bodyPr/>
          <a:lstStyle/>
          <a:p>
            <a:r>
              <a:rPr lang="en-US" dirty="0"/>
              <a:t>&lt;Name&gt;</a:t>
            </a:r>
          </a:p>
          <a:p>
            <a:pPr lvl="1"/>
            <a:r>
              <a:rPr lang="en-US" dirty="0"/>
              <a:t>&lt;Title&gt;</a:t>
            </a:r>
          </a:p>
          <a:p>
            <a:pPr lvl="1"/>
            <a:r>
              <a:rPr lang="en-US" dirty="0"/>
              <a:t>&lt;Twitter&gt;</a:t>
            </a:r>
          </a:p>
        </p:txBody>
      </p:sp>
      <p:pic>
        <p:nvPicPr>
          <p:cNvPr id="7" name="Graphic 6" descr="Lightning">
            <a:extLst>
              <a:ext uri="{FF2B5EF4-FFF2-40B4-BE49-F238E27FC236}">
                <a16:creationId xmlns:a16="http://schemas.microsoft.com/office/drawing/2014/main" id="{392C1168-17E9-418F-A67E-C73A3AA9CA6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007382" y="-464750"/>
            <a:ext cx="4673598" cy="4673598"/>
          </a:xfrm>
          <a:prstGeom prst="rect">
            <a:avLst/>
          </a:prstGeom>
        </p:spPr>
      </p:pic>
    </p:spTree>
    <p:extLst>
      <p:ext uri="{BB962C8B-B14F-4D97-AF65-F5344CB8AC3E}">
        <p14:creationId xmlns:p14="http://schemas.microsoft.com/office/powerpoint/2010/main" val="623937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2E6B1A-93D1-435A-B119-49783F9B6B4B}"/>
              </a:ext>
            </a:extLst>
          </p:cNvPr>
          <p:cNvSpPr>
            <a:spLocks noGrp="1"/>
          </p:cNvSpPr>
          <p:nvPr>
            <p:ph type="title"/>
          </p:nvPr>
        </p:nvSpPr>
        <p:spPr>
          <a:xfrm>
            <a:off x="390549" y="2622279"/>
            <a:ext cx="5414827" cy="464614"/>
          </a:xfrm>
        </p:spPr>
        <p:txBody>
          <a:bodyPr/>
          <a:lstStyle/>
          <a:p>
            <a:r>
              <a:rPr lang="en-US" sz="5400" dirty="0">
                <a:solidFill>
                  <a:schemeClr val="bg1"/>
                </a:solidFill>
              </a:rPr>
              <a:t>&lt;Name Here&gt;</a:t>
            </a:r>
          </a:p>
        </p:txBody>
      </p:sp>
      <p:sp>
        <p:nvSpPr>
          <p:cNvPr id="3" name="Text Placeholder 2">
            <a:extLst>
              <a:ext uri="{FF2B5EF4-FFF2-40B4-BE49-F238E27FC236}">
                <a16:creationId xmlns:a16="http://schemas.microsoft.com/office/drawing/2014/main" id="{A64FAFCC-AAF9-400A-A406-C229A65B44AE}"/>
              </a:ext>
            </a:extLst>
          </p:cNvPr>
          <p:cNvSpPr>
            <a:spLocks noGrp="1"/>
          </p:cNvSpPr>
          <p:nvPr>
            <p:ph type="body" sz="quarter" idx="10"/>
          </p:nvPr>
        </p:nvSpPr>
        <p:spPr>
          <a:xfrm>
            <a:off x="390550" y="3907632"/>
            <a:ext cx="3734882" cy="323743"/>
          </a:xfrm>
        </p:spPr>
        <p:txBody>
          <a:bodyPr/>
          <a:lstStyle/>
          <a:p>
            <a:r>
              <a:rPr lang="en-US" sz="3200" dirty="0">
                <a:solidFill>
                  <a:schemeClr val="bg1"/>
                </a:solidFill>
              </a:rPr>
              <a:t>&lt;Title&gt;</a:t>
            </a:r>
          </a:p>
        </p:txBody>
      </p:sp>
      <p:grpSp>
        <p:nvGrpSpPr>
          <p:cNvPr id="9" name="Group 8">
            <a:extLst>
              <a:ext uri="{FF2B5EF4-FFF2-40B4-BE49-F238E27FC236}">
                <a16:creationId xmlns:a16="http://schemas.microsoft.com/office/drawing/2014/main" id="{F623C554-754B-4DDA-B6A2-CB942B198D8D}"/>
              </a:ext>
            </a:extLst>
          </p:cNvPr>
          <p:cNvGrpSpPr/>
          <p:nvPr/>
        </p:nvGrpSpPr>
        <p:grpSpPr>
          <a:xfrm>
            <a:off x="390549" y="4293863"/>
            <a:ext cx="3570055" cy="394179"/>
            <a:chOff x="465138" y="2347310"/>
            <a:chExt cx="3570055" cy="394179"/>
          </a:xfrm>
        </p:grpSpPr>
        <p:sp>
          <p:nvSpPr>
            <p:cNvPr id="7" name="Freeform 5">
              <a:extLst>
                <a:ext uri="{FF2B5EF4-FFF2-40B4-BE49-F238E27FC236}">
                  <a16:creationId xmlns:a16="http://schemas.microsoft.com/office/drawing/2014/main" id="{5370914D-7535-4D8D-928C-A4E82BEB3E11}"/>
                </a:ext>
              </a:extLst>
            </p:cNvPr>
            <p:cNvSpPr>
              <a:spLocks/>
            </p:cNvSpPr>
            <p:nvPr/>
          </p:nvSpPr>
          <p:spPr bwMode="auto">
            <a:xfrm>
              <a:off x="465138" y="2347310"/>
              <a:ext cx="384940" cy="394179"/>
            </a:xfrm>
            <a:custGeom>
              <a:avLst/>
              <a:gdLst>
                <a:gd name="T0" fmla="*/ 3 w 121"/>
                <a:gd name="T1" fmla="*/ 90 h 119"/>
                <a:gd name="T2" fmla="*/ 87 w 121"/>
                <a:gd name="T3" fmla="*/ 83 h 119"/>
                <a:gd name="T4" fmla="*/ 109 w 121"/>
                <a:gd name="T5" fmla="*/ 30 h 119"/>
                <a:gd name="T6" fmla="*/ 121 w 121"/>
                <a:gd name="T7" fmla="*/ 17 h 119"/>
                <a:gd name="T8" fmla="*/ 108 w 121"/>
                <a:gd name="T9" fmla="*/ 20 h 119"/>
                <a:gd name="T10" fmla="*/ 118 w 121"/>
                <a:gd name="T11" fmla="*/ 7 h 119"/>
                <a:gd name="T12" fmla="*/ 103 w 121"/>
                <a:gd name="T13" fmla="*/ 12 h 119"/>
                <a:gd name="T14" fmla="*/ 75 w 121"/>
                <a:gd name="T15" fmla="*/ 7 h 119"/>
                <a:gd name="T16" fmla="*/ 60 w 121"/>
                <a:gd name="T17" fmla="*/ 34 h 119"/>
                <a:gd name="T18" fmla="*/ 11 w 121"/>
                <a:gd name="T19" fmla="*/ 9 h 119"/>
                <a:gd name="T20" fmla="*/ 18 w 121"/>
                <a:gd name="T21" fmla="*/ 41 h 119"/>
                <a:gd name="T22" fmla="*/ 8 w 121"/>
                <a:gd name="T23" fmla="*/ 39 h 119"/>
                <a:gd name="T24" fmla="*/ 25 w 121"/>
                <a:gd name="T25" fmla="*/ 63 h 119"/>
                <a:gd name="T26" fmla="*/ 16 w 121"/>
                <a:gd name="T27" fmla="*/ 64 h 119"/>
                <a:gd name="T28" fmla="*/ 38 w 121"/>
                <a:gd name="T29" fmla="*/ 80 h 119"/>
                <a:gd name="T30" fmla="*/ 3 w 121"/>
                <a:gd name="T31" fmla="*/ 9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1" h="119">
                  <a:moveTo>
                    <a:pt x="3" y="90"/>
                  </a:moveTo>
                  <a:cubicBezTo>
                    <a:pt x="3" y="90"/>
                    <a:pt x="46" y="119"/>
                    <a:pt x="87" y="83"/>
                  </a:cubicBezTo>
                  <a:cubicBezTo>
                    <a:pt x="104" y="68"/>
                    <a:pt x="109" y="48"/>
                    <a:pt x="109" y="30"/>
                  </a:cubicBezTo>
                  <a:cubicBezTo>
                    <a:pt x="109" y="30"/>
                    <a:pt x="119" y="22"/>
                    <a:pt x="121" y="17"/>
                  </a:cubicBezTo>
                  <a:cubicBezTo>
                    <a:pt x="121" y="17"/>
                    <a:pt x="114" y="19"/>
                    <a:pt x="108" y="20"/>
                  </a:cubicBezTo>
                  <a:cubicBezTo>
                    <a:pt x="108" y="20"/>
                    <a:pt x="118" y="13"/>
                    <a:pt x="118" y="7"/>
                  </a:cubicBezTo>
                  <a:cubicBezTo>
                    <a:pt x="118" y="7"/>
                    <a:pt x="110" y="11"/>
                    <a:pt x="103" y="12"/>
                  </a:cubicBezTo>
                  <a:cubicBezTo>
                    <a:pt x="103" y="12"/>
                    <a:pt x="89" y="0"/>
                    <a:pt x="75" y="7"/>
                  </a:cubicBezTo>
                  <a:cubicBezTo>
                    <a:pt x="61" y="14"/>
                    <a:pt x="60" y="25"/>
                    <a:pt x="60" y="34"/>
                  </a:cubicBezTo>
                  <a:cubicBezTo>
                    <a:pt x="60" y="34"/>
                    <a:pt x="30" y="33"/>
                    <a:pt x="11" y="9"/>
                  </a:cubicBezTo>
                  <a:cubicBezTo>
                    <a:pt x="11" y="9"/>
                    <a:pt x="0" y="27"/>
                    <a:pt x="18" y="41"/>
                  </a:cubicBezTo>
                  <a:cubicBezTo>
                    <a:pt x="18" y="41"/>
                    <a:pt x="13" y="42"/>
                    <a:pt x="8" y="39"/>
                  </a:cubicBezTo>
                  <a:cubicBezTo>
                    <a:pt x="8" y="39"/>
                    <a:pt x="6" y="58"/>
                    <a:pt x="25" y="63"/>
                  </a:cubicBezTo>
                  <a:cubicBezTo>
                    <a:pt x="25" y="63"/>
                    <a:pt x="19" y="64"/>
                    <a:pt x="16" y="64"/>
                  </a:cubicBezTo>
                  <a:cubicBezTo>
                    <a:pt x="16" y="64"/>
                    <a:pt x="20" y="79"/>
                    <a:pt x="38" y="80"/>
                  </a:cubicBezTo>
                  <a:cubicBezTo>
                    <a:pt x="38" y="80"/>
                    <a:pt x="28" y="92"/>
                    <a:pt x="3" y="90"/>
                  </a:cubicBezTo>
                  <a:close/>
                </a:path>
              </a:pathLst>
            </a:custGeom>
            <a:solidFill>
              <a:srgbClr val="047CDA"/>
            </a:solidFill>
            <a:ln>
              <a:noFill/>
            </a:ln>
          </p:spPr>
          <p:txBody>
            <a:bodyPr vert="horz" wrap="square" lIns="93247" tIns="46623" rIns="93247" bIns="46623" numCol="1" anchor="t" anchorCtr="0" compatLnSpc="1">
              <a:prstTxWarp prst="textNoShape">
                <a:avLst/>
              </a:prstTxWarp>
            </a:bodyPr>
            <a:lstStyle/>
            <a:p>
              <a:pPr defTabSz="932418">
                <a:defRPr/>
              </a:pPr>
              <a:endParaRPr lang="en-US" sz="1836">
                <a:solidFill>
                  <a:schemeClr val="bg1"/>
                </a:solidFill>
                <a:latin typeface="Segoe UI"/>
              </a:endParaRPr>
            </a:p>
          </p:txBody>
        </p:sp>
        <p:sp>
          <p:nvSpPr>
            <p:cNvPr id="8" name="Text Placeholder 2">
              <a:extLst>
                <a:ext uri="{FF2B5EF4-FFF2-40B4-BE49-F238E27FC236}">
                  <a16:creationId xmlns:a16="http://schemas.microsoft.com/office/drawing/2014/main" id="{27DE98D6-814A-4583-99C6-668D7B490E21}"/>
                </a:ext>
              </a:extLst>
            </p:cNvPr>
            <p:cNvSpPr txBox="1">
              <a:spLocks/>
            </p:cNvSpPr>
            <p:nvPr/>
          </p:nvSpPr>
          <p:spPr>
            <a:xfrm>
              <a:off x="1014906" y="2395772"/>
              <a:ext cx="3020287" cy="312137"/>
            </a:xfrm>
            <a:prstGeom prst="rect">
              <a:avLst/>
            </a:prstGeom>
          </p:spPr>
          <p:txBody>
            <a:bodyPr vert="horz" wrap="square" lIns="0" tIns="0" rIns="0" bIns="0" rtlCol="0">
              <a:spAutoFit/>
            </a:bodyPr>
            <a:lstStyle>
              <a:lvl1pPr marL="0" marR="0" indent="0" algn="l" defTabSz="932742" rtl="0" eaLnBrk="1" fontAlgn="auto" latinLnBrk="0" hangingPunct="1">
                <a:lnSpc>
                  <a:spcPts val="2400"/>
                </a:lnSpc>
                <a:spcBef>
                  <a:spcPts val="0"/>
                </a:spcBef>
                <a:spcAft>
                  <a:spcPts val="0"/>
                </a:spcAft>
                <a:buClrTx/>
                <a:buSzPct val="90000"/>
                <a:buFont typeface="Wingdings" panose="05000000000000000000" pitchFamily="2" charset="2"/>
                <a:buNone/>
                <a:tabLst/>
                <a:defRPr sz="2000" b="0" i="0" kern="1200" spc="0" baseline="0">
                  <a:solidFill>
                    <a:schemeClr val="tx1"/>
                  </a:solidFill>
                  <a:latin typeface="+mj-lt"/>
                  <a:ea typeface="+mn-ea"/>
                  <a:cs typeface="+mn-cs"/>
                </a:defRPr>
              </a:lvl1pPr>
              <a:lvl2pPr marL="0" marR="0" indent="0" algn="l" defTabSz="932742" rtl="0" eaLnBrk="1" fontAlgn="auto" latinLnBrk="0" hangingPunct="1">
                <a:lnSpc>
                  <a:spcPts val="24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6858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00" dirty="0">
                  <a:solidFill>
                    <a:schemeClr val="bg1"/>
                  </a:solidFill>
                </a:rPr>
                <a:t>&lt;Twitter&gt;</a:t>
              </a:r>
            </a:p>
          </p:txBody>
        </p:sp>
      </p:grpSp>
      <p:pic>
        <p:nvPicPr>
          <p:cNvPr id="13" name="Picture 5" descr="Smiling Face with No Fill">
            <a:extLst>
              <a:ext uri="{FF2B5EF4-FFF2-40B4-BE49-F238E27FC236}">
                <a16:creationId xmlns:a16="http://schemas.microsoft.com/office/drawing/2014/main" id="{4A3359FC-4F3C-47D6-A020-5E44D8C4FDE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631100" y="971751"/>
            <a:ext cx="5051022" cy="5051022"/>
          </a:xfrm>
          <a:prstGeom prst="rect">
            <a:avLst/>
          </a:prstGeom>
        </p:spPr>
      </p:pic>
    </p:spTree>
    <p:extLst>
      <p:ext uri="{BB962C8B-B14F-4D97-AF65-F5344CB8AC3E}">
        <p14:creationId xmlns:p14="http://schemas.microsoft.com/office/powerpoint/2010/main" val="1701447696"/>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BD66014-292C-4E68-89B1-0A143A192624}"/>
              </a:ext>
            </a:extLst>
          </p:cNvPr>
          <p:cNvPicPr>
            <a:picLocks noChangeAspect="1"/>
          </p:cNvPicPr>
          <p:nvPr/>
        </p:nvPicPr>
        <p:blipFill>
          <a:blip r:embed="rId4"/>
          <a:stretch>
            <a:fillRect/>
          </a:stretch>
        </p:blipFill>
        <p:spPr>
          <a:xfrm>
            <a:off x="0" y="0"/>
            <a:ext cx="12436475" cy="6994525"/>
          </a:xfrm>
          <a:prstGeom prst="rect">
            <a:avLst/>
          </a:prstGeom>
        </p:spPr>
      </p:pic>
    </p:spTree>
    <p:custDataLst>
      <p:tags r:id="rId1"/>
    </p:custDataLst>
    <p:extLst>
      <p:ext uri="{BB962C8B-B14F-4D97-AF65-F5344CB8AC3E}">
        <p14:creationId xmlns:p14="http://schemas.microsoft.com/office/powerpoint/2010/main" val="2895125329"/>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1FE3D57F-AFA5-418F-B11C-27C1DE3F0131}"/>
              </a:ext>
            </a:extLst>
          </p:cNvPr>
          <p:cNvSpPr/>
          <p:nvPr/>
        </p:nvSpPr>
        <p:spPr bwMode="auto">
          <a:xfrm>
            <a:off x="6746582" y="38420"/>
            <a:ext cx="5532504" cy="6838790"/>
          </a:xfrm>
          <a:prstGeom prst="round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Rounded Corners 34">
            <a:extLst>
              <a:ext uri="{FF2B5EF4-FFF2-40B4-BE49-F238E27FC236}">
                <a16:creationId xmlns:a16="http://schemas.microsoft.com/office/drawing/2014/main" id="{1798B7AC-B60D-44AD-B424-5306A7E5A04B}"/>
              </a:ext>
            </a:extLst>
          </p:cNvPr>
          <p:cNvSpPr/>
          <p:nvPr/>
        </p:nvSpPr>
        <p:spPr bwMode="auto">
          <a:xfrm>
            <a:off x="7000874" y="3528383"/>
            <a:ext cx="4948518" cy="2911984"/>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Rounded Corners 33">
            <a:extLst>
              <a:ext uri="{FF2B5EF4-FFF2-40B4-BE49-F238E27FC236}">
                <a16:creationId xmlns:a16="http://schemas.microsoft.com/office/drawing/2014/main" id="{9A2A2F7C-1B75-4043-AC8A-1FDA3E233AC1}"/>
              </a:ext>
            </a:extLst>
          </p:cNvPr>
          <p:cNvSpPr/>
          <p:nvPr/>
        </p:nvSpPr>
        <p:spPr bwMode="auto">
          <a:xfrm>
            <a:off x="646015" y="469856"/>
            <a:ext cx="5371071" cy="6054811"/>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Rectangle: Rounded Corners 2">
            <a:extLst>
              <a:ext uri="{FF2B5EF4-FFF2-40B4-BE49-F238E27FC236}">
                <a16:creationId xmlns:a16="http://schemas.microsoft.com/office/drawing/2014/main" id="{F8FFEFF5-40AC-44D0-8B02-2407A1423D5A}"/>
              </a:ext>
            </a:extLst>
          </p:cNvPr>
          <p:cNvSpPr/>
          <p:nvPr/>
        </p:nvSpPr>
        <p:spPr bwMode="auto">
          <a:xfrm>
            <a:off x="1235676" y="3113905"/>
            <a:ext cx="3945924" cy="1721708"/>
          </a:xfrm>
          <a:prstGeom prst="round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Rounded Corners 10">
            <a:extLst>
              <a:ext uri="{FF2B5EF4-FFF2-40B4-BE49-F238E27FC236}">
                <a16:creationId xmlns:a16="http://schemas.microsoft.com/office/drawing/2014/main" id="{89F7A019-C182-42AA-8C91-C2EB7BEF508F}"/>
              </a:ext>
            </a:extLst>
          </p:cNvPr>
          <p:cNvSpPr/>
          <p:nvPr/>
        </p:nvSpPr>
        <p:spPr bwMode="auto">
          <a:xfrm>
            <a:off x="7878427" y="4651920"/>
            <a:ext cx="3256107" cy="828033"/>
          </a:xfrm>
          <a:prstGeom prst="round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Box 5">
            <a:extLst>
              <a:ext uri="{FF2B5EF4-FFF2-40B4-BE49-F238E27FC236}">
                <a16:creationId xmlns:a16="http://schemas.microsoft.com/office/drawing/2014/main" id="{88CD8CAA-ED80-4CAA-9D0B-9D5534EE1578}"/>
              </a:ext>
            </a:extLst>
          </p:cNvPr>
          <p:cNvSpPr txBox="1"/>
          <p:nvPr/>
        </p:nvSpPr>
        <p:spPr>
          <a:xfrm>
            <a:off x="8114588" y="-53242"/>
            <a:ext cx="2789290" cy="627864"/>
          </a:xfrm>
          <a:prstGeom prst="rect">
            <a:avLst/>
          </a:prstGeom>
          <a:noFill/>
        </p:spPr>
        <p:txBody>
          <a:bodyPr wrap="none" lIns="182880" tIns="146304" rIns="182880" bIns="146304" rtlCol="0">
            <a:spAutoFit/>
          </a:bodyPr>
          <a:lstStyle/>
          <a:p>
            <a:pPr>
              <a:lnSpc>
                <a:spcPct val="90000"/>
              </a:lnSpc>
              <a:spcAft>
                <a:spcPts val="600"/>
              </a:spcAft>
            </a:pPr>
            <a:r>
              <a:rPr lang="en-US" sz="2400" dirty="0">
                <a:solidFill>
                  <a:schemeClr val="bg1"/>
                </a:solidFill>
              </a:rPr>
              <a:t>Machine Learning</a:t>
            </a:r>
          </a:p>
        </p:txBody>
      </p:sp>
      <p:sp>
        <p:nvSpPr>
          <p:cNvPr id="13" name="TextBox 12">
            <a:extLst>
              <a:ext uri="{FF2B5EF4-FFF2-40B4-BE49-F238E27FC236}">
                <a16:creationId xmlns:a16="http://schemas.microsoft.com/office/drawing/2014/main" id="{F8F1D34B-D21B-4EFD-A1BF-9DCC0A20D475}"/>
              </a:ext>
            </a:extLst>
          </p:cNvPr>
          <p:cNvSpPr txBox="1"/>
          <p:nvPr/>
        </p:nvSpPr>
        <p:spPr>
          <a:xfrm>
            <a:off x="1337773" y="724931"/>
            <a:ext cx="3741730"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Traditional Programming</a:t>
            </a:r>
          </a:p>
        </p:txBody>
      </p:sp>
      <p:sp>
        <p:nvSpPr>
          <p:cNvPr id="14" name="Arrow: Down 13">
            <a:extLst>
              <a:ext uri="{FF2B5EF4-FFF2-40B4-BE49-F238E27FC236}">
                <a16:creationId xmlns:a16="http://schemas.microsoft.com/office/drawing/2014/main" id="{A6B0AB0A-BBF0-40AD-B63A-ED3E9BE805BB}"/>
              </a:ext>
            </a:extLst>
          </p:cNvPr>
          <p:cNvSpPr/>
          <p:nvPr/>
        </p:nvSpPr>
        <p:spPr bwMode="auto">
          <a:xfrm>
            <a:off x="2034747" y="2545495"/>
            <a:ext cx="634314" cy="496058"/>
          </a:xfrm>
          <a:prstGeom prst="downArrow">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Arrow: Down 14">
            <a:extLst>
              <a:ext uri="{FF2B5EF4-FFF2-40B4-BE49-F238E27FC236}">
                <a16:creationId xmlns:a16="http://schemas.microsoft.com/office/drawing/2014/main" id="{49FDF6B7-3673-407F-81A6-4C61F58A399E}"/>
              </a:ext>
            </a:extLst>
          </p:cNvPr>
          <p:cNvSpPr/>
          <p:nvPr/>
        </p:nvSpPr>
        <p:spPr bwMode="auto">
          <a:xfrm>
            <a:off x="3678196" y="2545495"/>
            <a:ext cx="634314" cy="496058"/>
          </a:xfrm>
          <a:prstGeom prst="downArrow">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Arrow: Down 15">
            <a:extLst>
              <a:ext uri="{FF2B5EF4-FFF2-40B4-BE49-F238E27FC236}">
                <a16:creationId xmlns:a16="http://schemas.microsoft.com/office/drawing/2014/main" id="{9A56859A-6F3A-424F-AF9C-3C443BE4CABA}"/>
              </a:ext>
            </a:extLst>
          </p:cNvPr>
          <p:cNvSpPr/>
          <p:nvPr/>
        </p:nvSpPr>
        <p:spPr bwMode="auto">
          <a:xfrm>
            <a:off x="2891481" y="4983895"/>
            <a:ext cx="634314" cy="496058"/>
          </a:xfrm>
          <a:prstGeom prst="downArrow">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TextBox 17">
            <a:extLst>
              <a:ext uri="{FF2B5EF4-FFF2-40B4-BE49-F238E27FC236}">
                <a16:creationId xmlns:a16="http://schemas.microsoft.com/office/drawing/2014/main" id="{E280FEFD-F33A-43FE-8856-B922E491CB6E}"/>
              </a:ext>
            </a:extLst>
          </p:cNvPr>
          <p:cNvSpPr txBox="1"/>
          <p:nvPr/>
        </p:nvSpPr>
        <p:spPr>
          <a:xfrm>
            <a:off x="1815569" y="1820565"/>
            <a:ext cx="1075912"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Data</a:t>
            </a:r>
          </a:p>
        </p:txBody>
      </p:sp>
      <p:sp>
        <p:nvSpPr>
          <p:cNvPr id="19" name="TextBox 18">
            <a:extLst>
              <a:ext uri="{FF2B5EF4-FFF2-40B4-BE49-F238E27FC236}">
                <a16:creationId xmlns:a16="http://schemas.microsoft.com/office/drawing/2014/main" id="{BE3DEFE9-7B9C-46FE-9725-2E83016CCEEB}"/>
              </a:ext>
            </a:extLst>
          </p:cNvPr>
          <p:cNvSpPr txBox="1"/>
          <p:nvPr/>
        </p:nvSpPr>
        <p:spPr>
          <a:xfrm>
            <a:off x="3208638" y="1831136"/>
            <a:ext cx="1845275"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Algorithm</a:t>
            </a:r>
          </a:p>
        </p:txBody>
      </p:sp>
      <p:sp>
        <p:nvSpPr>
          <p:cNvPr id="20" name="TextBox 19">
            <a:extLst>
              <a:ext uri="{FF2B5EF4-FFF2-40B4-BE49-F238E27FC236}">
                <a16:creationId xmlns:a16="http://schemas.microsoft.com/office/drawing/2014/main" id="{2C0E1C8F-D7BE-4558-BEA0-4DCCDEBCA5BA}"/>
              </a:ext>
            </a:extLst>
          </p:cNvPr>
          <p:cNvSpPr txBox="1"/>
          <p:nvPr/>
        </p:nvSpPr>
        <p:spPr>
          <a:xfrm>
            <a:off x="2565215" y="5501089"/>
            <a:ext cx="1532673"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Output</a:t>
            </a:r>
          </a:p>
        </p:txBody>
      </p:sp>
      <p:sp>
        <p:nvSpPr>
          <p:cNvPr id="27" name="TextBox 26">
            <a:extLst>
              <a:ext uri="{FF2B5EF4-FFF2-40B4-BE49-F238E27FC236}">
                <a16:creationId xmlns:a16="http://schemas.microsoft.com/office/drawing/2014/main" id="{98831F47-3C52-42AA-8618-D38705B3A571}"/>
              </a:ext>
            </a:extLst>
          </p:cNvPr>
          <p:cNvSpPr txBox="1"/>
          <p:nvPr/>
        </p:nvSpPr>
        <p:spPr>
          <a:xfrm>
            <a:off x="9096139" y="3781446"/>
            <a:ext cx="820681" cy="517065"/>
          </a:xfrm>
          <a:prstGeom prst="rect">
            <a:avLst/>
          </a:prstGeom>
          <a:noFill/>
        </p:spPr>
        <p:txBody>
          <a:bodyPr wrap="square" lIns="182880" tIns="146304" rIns="182880" bIns="146304" rtlCol="0">
            <a:spAutoFit/>
          </a:bodyPr>
          <a:lstStyle/>
          <a:p>
            <a:pPr>
              <a:lnSpc>
                <a:spcPct val="90000"/>
              </a:lnSpc>
              <a:spcAft>
                <a:spcPts val="600"/>
              </a:spcAft>
            </a:pPr>
            <a:r>
              <a:rPr lang="en-US" sz="1600" dirty="0">
                <a:gradFill>
                  <a:gsLst>
                    <a:gs pos="2917">
                      <a:schemeClr val="tx1"/>
                    </a:gs>
                    <a:gs pos="30000">
                      <a:schemeClr val="tx1"/>
                    </a:gs>
                  </a:gsLst>
                  <a:lin ang="5400000" scaled="0"/>
                </a:gradFill>
              </a:rPr>
              <a:t>Data</a:t>
            </a:r>
          </a:p>
        </p:txBody>
      </p:sp>
      <p:sp>
        <p:nvSpPr>
          <p:cNvPr id="28" name="TextBox 27">
            <a:extLst>
              <a:ext uri="{FF2B5EF4-FFF2-40B4-BE49-F238E27FC236}">
                <a16:creationId xmlns:a16="http://schemas.microsoft.com/office/drawing/2014/main" id="{EBE105A8-0D2A-485F-A854-4D72A21036A4}"/>
              </a:ext>
            </a:extLst>
          </p:cNvPr>
          <p:cNvSpPr txBox="1"/>
          <p:nvPr/>
        </p:nvSpPr>
        <p:spPr>
          <a:xfrm>
            <a:off x="8864705" y="4831136"/>
            <a:ext cx="1455365" cy="517065"/>
          </a:xfrm>
          <a:prstGeom prst="rect">
            <a:avLst/>
          </a:prstGeom>
          <a:noFill/>
        </p:spPr>
        <p:txBody>
          <a:bodyPr wrap="square" lIns="182880" tIns="146304" rIns="182880" bIns="146304" rtlCol="0">
            <a:spAutoFit/>
          </a:bodyPr>
          <a:lstStyle/>
          <a:p>
            <a:pPr>
              <a:lnSpc>
                <a:spcPct val="90000"/>
              </a:lnSpc>
              <a:spcAft>
                <a:spcPts val="600"/>
              </a:spcAft>
            </a:pPr>
            <a:r>
              <a:rPr lang="en-US" sz="1600" dirty="0">
                <a:solidFill>
                  <a:schemeClr val="bg1"/>
                </a:solidFill>
              </a:rPr>
              <a:t>Algorithm</a:t>
            </a:r>
          </a:p>
        </p:txBody>
      </p:sp>
      <p:sp>
        <p:nvSpPr>
          <p:cNvPr id="29" name="TextBox 28">
            <a:extLst>
              <a:ext uri="{FF2B5EF4-FFF2-40B4-BE49-F238E27FC236}">
                <a16:creationId xmlns:a16="http://schemas.microsoft.com/office/drawing/2014/main" id="{85D3BD84-9E73-4BF8-A2C3-56B6680B847F}"/>
              </a:ext>
            </a:extLst>
          </p:cNvPr>
          <p:cNvSpPr txBox="1"/>
          <p:nvPr/>
        </p:nvSpPr>
        <p:spPr>
          <a:xfrm>
            <a:off x="9010745" y="5855976"/>
            <a:ext cx="1664292" cy="517065"/>
          </a:xfrm>
          <a:prstGeom prst="rect">
            <a:avLst/>
          </a:prstGeom>
          <a:noFill/>
        </p:spPr>
        <p:txBody>
          <a:bodyPr wrap="square" lIns="182880" tIns="146304" rIns="182880" bIns="146304" rtlCol="0">
            <a:spAutoFit/>
          </a:bodyPr>
          <a:lstStyle/>
          <a:p>
            <a:pPr>
              <a:lnSpc>
                <a:spcPct val="90000"/>
              </a:lnSpc>
              <a:spcAft>
                <a:spcPts val="600"/>
              </a:spcAft>
            </a:pPr>
            <a:r>
              <a:rPr lang="en-US" sz="1600" dirty="0">
                <a:gradFill>
                  <a:gsLst>
                    <a:gs pos="2917">
                      <a:schemeClr val="tx1"/>
                    </a:gs>
                    <a:gs pos="30000">
                      <a:schemeClr val="tx1"/>
                    </a:gs>
                  </a:gsLst>
                  <a:lin ang="5400000" scaled="0"/>
                </a:gradFill>
              </a:rPr>
              <a:t>Output</a:t>
            </a:r>
          </a:p>
        </p:txBody>
      </p:sp>
      <p:sp>
        <p:nvSpPr>
          <p:cNvPr id="30" name="TextBox 29">
            <a:extLst>
              <a:ext uri="{FF2B5EF4-FFF2-40B4-BE49-F238E27FC236}">
                <a16:creationId xmlns:a16="http://schemas.microsoft.com/office/drawing/2014/main" id="{A3627E41-D675-42C4-8456-0FA711381BA5}"/>
              </a:ext>
            </a:extLst>
          </p:cNvPr>
          <p:cNvSpPr txBox="1"/>
          <p:nvPr/>
        </p:nvSpPr>
        <p:spPr>
          <a:xfrm>
            <a:off x="2073440" y="3660827"/>
            <a:ext cx="2270396"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solidFill>
                  <a:schemeClr val="bg2"/>
                </a:solidFill>
              </a:rPr>
              <a:t>Computation</a:t>
            </a:r>
          </a:p>
        </p:txBody>
      </p:sp>
      <p:sp>
        <p:nvSpPr>
          <p:cNvPr id="22" name="Arrow: Down 21">
            <a:extLst>
              <a:ext uri="{FF2B5EF4-FFF2-40B4-BE49-F238E27FC236}">
                <a16:creationId xmlns:a16="http://schemas.microsoft.com/office/drawing/2014/main" id="{85942F2F-4C83-48AE-BA04-087486778533}"/>
              </a:ext>
            </a:extLst>
          </p:cNvPr>
          <p:cNvSpPr/>
          <p:nvPr/>
        </p:nvSpPr>
        <p:spPr bwMode="auto">
          <a:xfrm>
            <a:off x="9262305" y="4180266"/>
            <a:ext cx="443248" cy="431744"/>
          </a:xfrm>
          <a:prstGeom prst="downArrow">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 name="Arrow: Down 23">
            <a:extLst>
              <a:ext uri="{FF2B5EF4-FFF2-40B4-BE49-F238E27FC236}">
                <a16:creationId xmlns:a16="http://schemas.microsoft.com/office/drawing/2014/main" id="{AF1FA149-66DD-4AFE-83B2-F83264691115}"/>
              </a:ext>
            </a:extLst>
          </p:cNvPr>
          <p:cNvSpPr/>
          <p:nvPr/>
        </p:nvSpPr>
        <p:spPr bwMode="auto">
          <a:xfrm>
            <a:off x="9269215" y="5529337"/>
            <a:ext cx="443248" cy="404036"/>
          </a:xfrm>
          <a:prstGeom prst="downArrow">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a:gradFill>
                <a:gsLst>
                  <a:gs pos="0">
                    <a:srgbClr val="FFFFFF"/>
                  </a:gs>
                  <a:gs pos="100000">
                    <a:srgbClr val="FFFFFF"/>
                  </a:gs>
                </a:gsLst>
                <a:lin ang="5400000" scaled="0"/>
              </a:gradFill>
              <a:ea typeface="Segoe UI" pitchFamily="34" charset="0"/>
              <a:cs typeface="Segoe UI" pitchFamily="34" charset="0"/>
            </a:endParaRPr>
          </a:p>
        </p:txBody>
      </p:sp>
      <p:sp>
        <p:nvSpPr>
          <p:cNvPr id="79" name="Rectangle: Rounded Corners 78">
            <a:extLst>
              <a:ext uri="{FF2B5EF4-FFF2-40B4-BE49-F238E27FC236}">
                <a16:creationId xmlns:a16="http://schemas.microsoft.com/office/drawing/2014/main" id="{EA1121C8-A4E7-4898-8A50-03292BEB83E7}"/>
              </a:ext>
            </a:extLst>
          </p:cNvPr>
          <p:cNvSpPr/>
          <p:nvPr/>
        </p:nvSpPr>
        <p:spPr bwMode="auto">
          <a:xfrm>
            <a:off x="7032220" y="554158"/>
            <a:ext cx="4948518" cy="2911984"/>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a:gradFill>
                <a:gsLst>
                  <a:gs pos="0">
                    <a:srgbClr val="FFFFFF"/>
                  </a:gs>
                  <a:gs pos="100000">
                    <a:srgbClr val="FFFFFF"/>
                  </a:gs>
                </a:gsLst>
                <a:lin ang="5400000" scaled="0"/>
              </a:gradFill>
              <a:ea typeface="Segoe UI" pitchFamily="34" charset="0"/>
              <a:cs typeface="Segoe UI" pitchFamily="34" charset="0"/>
            </a:endParaRPr>
          </a:p>
        </p:txBody>
      </p:sp>
      <p:sp>
        <p:nvSpPr>
          <p:cNvPr id="80" name="Rectangle: Rounded Corners 79">
            <a:extLst>
              <a:ext uri="{FF2B5EF4-FFF2-40B4-BE49-F238E27FC236}">
                <a16:creationId xmlns:a16="http://schemas.microsoft.com/office/drawing/2014/main" id="{57873342-991A-4EA2-AAF7-E21F9FDE80C6}"/>
              </a:ext>
            </a:extLst>
          </p:cNvPr>
          <p:cNvSpPr/>
          <p:nvPr/>
        </p:nvSpPr>
        <p:spPr bwMode="auto">
          <a:xfrm>
            <a:off x="7926854" y="1649074"/>
            <a:ext cx="3256107" cy="828033"/>
          </a:xfrm>
          <a:prstGeom prst="round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a:gradFill>
                <a:gsLst>
                  <a:gs pos="0">
                    <a:srgbClr val="FFFFFF"/>
                  </a:gs>
                  <a:gs pos="100000">
                    <a:srgbClr val="FFFFFF"/>
                  </a:gs>
                </a:gsLst>
                <a:lin ang="5400000" scaled="0"/>
              </a:gradFill>
              <a:ea typeface="Segoe UI" pitchFamily="34" charset="0"/>
              <a:cs typeface="Segoe UI" pitchFamily="34" charset="0"/>
            </a:endParaRPr>
          </a:p>
        </p:txBody>
      </p:sp>
      <p:sp>
        <p:nvSpPr>
          <p:cNvPr id="81" name="TextBox 80">
            <a:extLst>
              <a:ext uri="{FF2B5EF4-FFF2-40B4-BE49-F238E27FC236}">
                <a16:creationId xmlns:a16="http://schemas.microsoft.com/office/drawing/2014/main" id="{DA42C45B-53A8-4E3F-A811-63A601E46F80}"/>
              </a:ext>
            </a:extLst>
          </p:cNvPr>
          <p:cNvSpPr txBox="1"/>
          <p:nvPr/>
        </p:nvSpPr>
        <p:spPr>
          <a:xfrm>
            <a:off x="8478857" y="817452"/>
            <a:ext cx="996276" cy="517065"/>
          </a:xfrm>
          <a:prstGeom prst="rect">
            <a:avLst/>
          </a:prstGeom>
          <a:noFill/>
        </p:spPr>
        <p:txBody>
          <a:bodyPr wrap="square" lIns="182880" tIns="146304" rIns="182880" bIns="146304" rtlCol="0">
            <a:spAutoFit/>
          </a:bodyPr>
          <a:lstStyle/>
          <a:p>
            <a:pPr>
              <a:lnSpc>
                <a:spcPct val="90000"/>
              </a:lnSpc>
              <a:spcAft>
                <a:spcPts val="600"/>
              </a:spcAft>
            </a:pPr>
            <a:r>
              <a:rPr lang="en-US" sz="1600" dirty="0">
                <a:gradFill>
                  <a:gsLst>
                    <a:gs pos="2917">
                      <a:schemeClr val="tx1"/>
                    </a:gs>
                    <a:gs pos="30000">
                      <a:schemeClr val="tx1"/>
                    </a:gs>
                  </a:gsLst>
                  <a:lin ang="5400000" scaled="0"/>
                </a:gradFill>
              </a:rPr>
              <a:t>Data</a:t>
            </a:r>
          </a:p>
        </p:txBody>
      </p:sp>
      <p:sp>
        <p:nvSpPr>
          <p:cNvPr id="82" name="TextBox 81">
            <a:extLst>
              <a:ext uri="{FF2B5EF4-FFF2-40B4-BE49-F238E27FC236}">
                <a16:creationId xmlns:a16="http://schemas.microsoft.com/office/drawing/2014/main" id="{6C1CC192-E21C-4317-BCD1-E23A27C2E698}"/>
              </a:ext>
            </a:extLst>
          </p:cNvPr>
          <p:cNvSpPr txBox="1"/>
          <p:nvPr/>
        </p:nvSpPr>
        <p:spPr>
          <a:xfrm>
            <a:off x="8902869" y="2909638"/>
            <a:ext cx="2003739" cy="517065"/>
          </a:xfrm>
          <a:prstGeom prst="rect">
            <a:avLst/>
          </a:prstGeom>
          <a:noFill/>
        </p:spPr>
        <p:txBody>
          <a:bodyPr wrap="square" lIns="182880" tIns="146304" rIns="182880" bIns="146304" rtlCol="0">
            <a:spAutoFit/>
          </a:bodyPr>
          <a:lstStyle/>
          <a:p>
            <a:pPr>
              <a:lnSpc>
                <a:spcPct val="90000"/>
              </a:lnSpc>
              <a:spcAft>
                <a:spcPts val="600"/>
              </a:spcAft>
            </a:pPr>
            <a:r>
              <a:rPr lang="en-US" sz="1600" dirty="0">
                <a:gradFill>
                  <a:gsLst>
                    <a:gs pos="2917">
                      <a:schemeClr val="tx1"/>
                    </a:gs>
                    <a:gs pos="30000">
                      <a:schemeClr val="tx1"/>
                    </a:gs>
                  </a:gsLst>
                  <a:lin ang="5400000" scaled="0"/>
                </a:gradFill>
              </a:rPr>
              <a:t>Algorithm</a:t>
            </a:r>
          </a:p>
        </p:txBody>
      </p:sp>
      <p:sp>
        <p:nvSpPr>
          <p:cNvPr id="83" name="TextBox 82">
            <a:extLst>
              <a:ext uri="{FF2B5EF4-FFF2-40B4-BE49-F238E27FC236}">
                <a16:creationId xmlns:a16="http://schemas.microsoft.com/office/drawing/2014/main" id="{4794B46B-22BA-4BF4-98F8-E232AF38B3D0}"/>
              </a:ext>
            </a:extLst>
          </p:cNvPr>
          <p:cNvSpPr txBox="1"/>
          <p:nvPr/>
        </p:nvSpPr>
        <p:spPr>
          <a:xfrm>
            <a:off x="9904738" y="778600"/>
            <a:ext cx="1101037" cy="517065"/>
          </a:xfrm>
          <a:prstGeom prst="rect">
            <a:avLst/>
          </a:prstGeom>
          <a:noFill/>
        </p:spPr>
        <p:txBody>
          <a:bodyPr wrap="square" lIns="182880" tIns="146304" rIns="182880" bIns="146304" rtlCol="0">
            <a:spAutoFit/>
          </a:bodyPr>
          <a:lstStyle/>
          <a:p>
            <a:pPr>
              <a:lnSpc>
                <a:spcPct val="90000"/>
              </a:lnSpc>
              <a:spcAft>
                <a:spcPts val="600"/>
              </a:spcAft>
            </a:pPr>
            <a:r>
              <a:rPr lang="en-US" sz="1600" dirty="0">
                <a:gradFill>
                  <a:gsLst>
                    <a:gs pos="2917">
                      <a:schemeClr val="tx1"/>
                    </a:gs>
                    <a:gs pos="30000">
                      <a:schemeClr val="tx1"/>
                    </a:gs>
                  </a:gsLst>
                  <a:lin ang="5400000" scaled="0"/>
                </a:gradFill>
              </a:rPr>
              <a:t>Output</a:t>
            </a:r>
          </a:p>
        </p:txBody>
      </p:sp>
      <p:sp>
        <p:nvSpPr>
          <p:cNvPr id="84" name="TextBox 83">
            <a:extLst>
              <a:ext uri="{FF2B5EF4-FFF2-40B4-BE49-F238E27FC236}">
                <a16:creationId xmlns:a16="http://schemas.microsoft.com/office/drawing/2014/main" id="{6F6EF523-4132-4C6B-9EEB-9C44F29E04D1}"/>
              </a:ext>
            </a:extLst>
          </p:cNvPr>
          <p:cNvSpPr txBox="1"/>
          <p:nvPr/>
        </p:nvSpPr>
        <p:spPr>
          <a:xfrm>
            <a:off x="8763715" y="1812184"/>
            <a:ext cx="2465368" cy="517065"/>
          </a:xfrm>
          <a:prstGeom prst="rect">
            <a:avLst/>
          </a:prstGeom>
          <a:noFill/>
        </p:spPr>
        <p:txBody>
          <a:bodyPr wrap="square" lIns="182880" tIns="146304" rIns="182880" bIns="146304" rtlCol="0">
            <a:spAutoFit/>
          </a:bodyPr>
          <a:lstStyle/>
          <a:p>
            <a:pPr>
              <a:lnSpc>
                <a:spcPct val="90000"/>
              </a:lnSpc>
              <a:spcAft>
                <a:spcPts val="600"/>
              </a:spcAft>
            </a:pPr>
            <a:r>
              <a:rPr lang="en-US" sz="1600" dirty="0">
                <a:solidFill>
                  <a:schemeClr val="bg2"/>
                </a:solidFill>
              </a:rPr>
              <a:t>Computation</a:t>
            </a:r>
          </a:p>
        </p:txBody>
      </p:sp>
      <p:sp>
        <p:nvSpPr>
          <p:cNvPr id="85" name="Arrow: Down 84">
            <a:extLst>
              <a:ext uri="{FF2B5EF4-FFF2-40B4-BE49-F238E27FC236}">
                <a16:creationId xmlns:a16="http://schemas.microsoft.com/office/drawing/2014/main" id="{2C412F6A-B591-426A-8B06-CE7AF339B85B}"/>
              </a:ext>
            </a:extLst>
          </p:cNvPr>
          <p:cNvSpPr/>
          <p:nvPr/>
        </p:nvSpPr>
        <p:spPr bwMode="auto">
          <a:xfrm>
            <a:off x="8631566" y="1211229"/>
            <a:ext cx="443248" cy="404036"/>
          </a:xfrm>
          <a:prstGeom prst="downArrow">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a:gradFill>
                <a:gsLst>
                  <a:gs pos="0">
                    <a:srgbClr val="FFFFFF"/>
                  </a:gs>
                  <a:gs pos="100000">
                    <a:srgbClr val="FFFFFF"/>
                  </a:gs>
                </a:gsLst>
                <a:lin ang="5400000" scaled="0"/>
              </a:gradFill>
              <a:ea typeface="Segoe UI" pitchFamily="34" charset="0"/>
              <a:cs typeface="Segoe UI" pitchFamily="34" charset="0"/>
            </a:endParaRPr>
          </a:p>
        </p:txBody>
      </p:sp>
      <p:sp>
        <p:nvSpPr>
          <p:cNvPr id="86" name="Arrow: Down 85">
            <a:extLst>
              <a:ext uri="{FF2B5EF4-FFF2-40B4-BE49-F238E27FC236}">
                <a16:creationId xmlns:a16="http://schemas.microsoft.com/office/drawing/2014/main" id="{9420B012-D646-4163-9634-7429E90A2519}"/>
              </a:ext>
            </a:extLst>
          </p:cNvPr>
          <p:cNvSpPr/>
          <p:nvPr/>
        </p:nvSpPr>
        <p:spPr bwMode="auto">
          <a:xfrm>
            <a:off x="10116562" y="1195654"/>
            <a:ext cx="443248" cy="404036"/>
          </a:xfrm>
          <a:prstGeom prst="downArrow">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a:gradFill>
                <a:gsLst>
                  <a:gs pos="0">
                    <a:srgbClr val="FFFFFF"/>
                  </a:gs>
                  <a:gs pos="100000">
                    <a:srgbClr val="FFFFFF"/>
                  </a:gs>
                </a:gsLst>
                <a:lin ang="5400000" scaled="0"/>
              </a:gradFill>
              <a:ea typeface="Segoe UI" pitchFamily="34" charset="0"/>
              <a:cs typeface="Segoe UI" pitchFamily="34" charset="0"/>
            </a:endParaRPr>
          </a:p>
        </p:txBody>
      </p:sp>
      <p:sp>
        <p:nvSpPr>
          <p:cNvPr id="87" name="Arrow: Down 86">
            <a:extLst>
              <a:ext uri="{FF2B5EF4-FFF2-40B4-BE49-F238E27FC236}">
                <a16:creationId xmlns:a16="http://schemas.microsoft.com/office/drawing/2014/main" id="{825B5CB2-3A74-47C4-A3D5-2E67AAACD463}"/>
              </a:ext>
            </a:extLst>
          </p:cNvPr>
          <p:cNvSpPr/>
          <p:nvPr/>
        </p:nvSpPr>
        <p:spPr bwMode="auto">
          <a:xfrm>
            <a:off x="9326374" y="2575868"/>
            <a:ext cx="443248" cy="404036"/>
          </a:xfrm>
          <a:prstGeom prst="downArrow">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extBox 1">
            <a:extLst>
              <a:ext uri="{FF2B5EF4-FFF2-40B4-BE49-F238E27FC236}">
                <a16:creationId xmlns:a16="http://schemas.microsoft.com/office/drawing/2014/main" id="{01D0C6EE-DC1F-4BC2-BC74-884BEA250F92}"/>
              </a:ext>
            </a:extLst>
          </p:cNvPr>
          <p:cNvSpPr txBox="1"/>
          <p:nvPr/>
        </p:nvSpPr>
        <p:spPr>
          <a:xfrm>
            <a:off x="7256959" y="531704"/>
            <a:ext cx="2946128" cy="517065"/>
          </a:xfrm>
          <a:prstGeom prst="rect">
            <a:avLst/>
          </a:prstGeom>
          <a:noFill/>
        </p:spPr>
        <p:txBody>
          <a:bodyPr wrap="none" lIns="182880" tIns="146304" rIns="182880" bIns="146304" rtlCol="0">
            <a:spAutoFit/>
          </a:bodyPr>
          <a:lstStyle/>
          <a:p>
            <a:pPr>
              <a:lnSpc>
                <a:spcPct val="90000"/>
              </a:lnSpc>
              <a:spcAft>
                <a:spcPts val="600"/>
              </a:spcAft>
            </a:pPr>
            <a:r>
              <a:rPr lang="en-US" sz="1600" b="1" dirty="0">
                <a:gradFill>
                  <a:gsLst>
                    <a:gs pos="2917">
                      <a:schemeClr val="tx1"/>
                    </a:gs>
                    <a:gs pos="30000">
                      <a:schemeClr val="tx1"/>
                    </a:gs>
                  </a:gsLst>
                  <a:lin ang="5400000" scaled="0"/>
                </a:gradFill>
              </a:rPr>
              <a:t>Model Supervised Training</a:t>
            </a:r>
          </a:p>
        </p:txBody>
      </p:sp>
      <p:sp>
        <p:nvSpPr>
          <p:cNvPr id="88" name="TextBox 87">
            <a:extLst>
              <a:ext uri="{FF2B5EF4-FFF2-40B4-BE49-F238E27FC236}">
                <a16:creationId xmlns:a16="http://schemas.microsoft.com/office/drawing/2014/main" id="{91C710E7-FBA9-4E66-BE47-72BDB9DEFA7A}"/>
              </a:ext>
            </a:extLst>
          </p:cNvPr>
          <p:cNvSpPr txBox="1"/>
          <p:nvPr/>
        </p:nvSpPr>
        <p:spPr>
          <a:xfrm>
            <a:off x="7516011" y="3739408"/>
            <a:ext cx="1589218" cy="517065"/>
          </a:xfrm>
          <a:prstGeom prst="rect">
            <a:avLst/>
          </a:prstGeom>
          <a:noFill/>
        </p:spPr>
        <p:txBody>
          <a:bodyPr wrap="none" lIns="182880" tIns="146304" rIns="182880" bIns="146304" rtlCol="0">
            <a:spAutoFit/>
          </a:bodyPr>
          <a:lstStyle/>
          <a:p>
            <a:pPr>
              <a:lnSpc>
                <a:spcPct val="90000"/>
              </a:lnSpc>
              <a:spcAft>
                <a:spcPts val="600"/>
              </a:spcAft>
            </a:pPr>
            <a:r>
              <a:rPr lang="en-US" sz="1600" b="1" dirty="0">
                <a:gradFill>
                  <a:gsLst>
                    <a:gs pos="2917">
                      <a:schemeClr val="tx1"/>
                    </a:gs>
                    <a:gs pos="30000">
                      <a:schemeClr val="tx1"/>
                    </a:gs>
                  </a:gsLst>
                  <a:lin ang="5400000" scaled="0"/>
                </a:gradFill>
              </a:rPr>
              <a:t>Using Model</a:t>
            </a:r>
          </a:p>
        </p:txBody>
      </p:sp>
    </p:spTree>
    <p:custDataLst>
      <p:tags r:id="rId1"/>
    </p:custDataLst>
    <p:extLst>
      <p:ext uri="{BB962C8B-B14F-4D97-AF65-F5344CB8AC3E}">
        <p14:creationId xmlns:p14="http://schemas.microsoft.com/office/powerpoint/2010/main" val="1600612591"/>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Rectangle: Rounded Corners 82">
            <a:extLst>
              <a:ext uri="{FF2B5EF4-FFF2-40B4-BE49-F238E27FC236}">
                <a16:creationId xmlns:a16="http://schemas.microsoft.com/office/drawing/2014/main" id="{35F75AB3-DBB2-442F-8C18-10B559B5B29E}"/>
              </a:ext>
            </a:extLst>
          </p:cNvPr>
          <p:cNvSpPr/>
          <p:nvPr/>
        </p:nvSpPr>
        <p:spPr bwMode="auto">
          <a:xfrm>
            <a:off x="9364485" y="1199844"/>
            <a:ext cx="2743200" cy="5257800"/>
          </a:xfrm>
          <a:prstGeom prst="roundRect">
            <a:avLst/>
          </a:prstGeom>
          <a:solidFill>
            <a:srgbClr val="006B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solidFill>
                  <a:schemeClr val="tx1"/>
                </a:solidFill>
                <a:ea typeface="Segoe UI" pitchFamily="34" charset="0"/>
                <a:cs typeface="Segoe UI" pitchFamily="34" charset="0"/>
              </a:rPr>
              <a:t>Operationalize Model</a:t>
            </a:r>
          </a:p>
        </p:txBody>
      </p:sp>
      <p:sp>
        <p:nvSpPr>
          <p:cNvPr id="2" name="Title 1">
            <a:extLst>
              <a:ext uri="{FF2B5EF4-FFF2-40B4-BE49-F238E27FC236}">
                <a16:creationId xmlns:a16="http://schemas.microsoft.com/office/drawing/2014/main" id="{C483506D-7B6A-446A-AF72-5F367F9B47E5}"/>
              </a:ext>
            </a:extLst>
          </p:cNvPr>
          <p:cNvSpPr>
            <a:spLocks noGrp="1"/>
          </p:cNvSpPr>
          <p:nvPr>
            <p:ph type="title"/>
          </p:nvPr>
        </p:nvSpPr>
        <p:spPr>
          <a:xfrm>
            <a:off x="466368" y="422847"/>
            <a:ext cx="11503738" cy="647641"/>
          </a:xfrm>
        </p:spPr>
        <p:txBody>
          <a:bodyPr/>
          <a:lstStyle/>
          <a:p>
            <a:r>
              <a:rPr lang="en-US" dirty="0"/>
              <a:t>The Model Building Process</a:t>
            </a:r>
          </a:p>
        </p:txBody>
      </p:sp>
      <p:grpSp>
        <p:nvGrpSpPr>
          <p:cNvPr id="115" name="Group 114">
            <a:extLst>
              <a:ext uri="{FF2B5EF4-FFF2-40B4-BE49-F238E27FC236}">
                <a16:creationId xmlns:a16="http://schemas.microsoft.com/office/drawing/2014/main" id="{2B5AE6EF-DD39-448F-B436-7AE0CEB8FFFC}"/>
              </a:ext>
            </a:extLst>
          </p:cNvPr>
          <p:cNvGrpSpPr/>
          <p:nvPr/>
        </p:nvGrpSpPr>
        <p:grpSpPr>
          <a:xfrm>
            <a:off x="394779" y="1151696"/>
            <a:ext cx="2743200" cy="5257800"/>
            <a:chOff x="394779" y="1151696"/>
            <a:chExt cx="2743200" cy="5257800"/>
          </a:xfrm>
        </p:grpSpPr>
        <p:sp>
          <p:nvSpPr>
            <p:cNvPr id="37" name="Rectangle: Rounded Corners 36">
              <a:extLst>
                <a:ext uri="{FF2B5EF4-FFF2-40B4-BE49-F238E27FC236}">
                  <a16:creationId xmlns:a16="http://schemas.microsoft.com/office/drawing/2014/main" id="{6F3ACED0-FFEC-4C3C-8BBD-B1E2A79EBC52}"/>
                </a:ext>
              </a:extLst>
            </p:cNvPr>
            <p:cNvSpPr/>
            <p:nvPr/>
          </p:nvSpPr>
          <p:spPr bwMode="auto">
            <a:xfrm>
              <a:off x="394779" y="1151696"/>
              <a:ext cx="2743200" cy="5257800"/>
            </a:xfrm>
            <a:prstGeom prst="roundRect">
              <a:avLst/>
            </a:prstGeom>
            <a:solidFill>
              <a:schemeClr val="tx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solidFill>
                    <a:schemeClr val="tx1"/>
                  </a:solidFill>
                  <a:ea typeface="Segoe UI" pitchFamily="34" charset="0"/>
                  <a:cs typeface="Segoe UI" pitchFamily="34" charset="0"/>
                </a:rPr>
                <a:t>Prepare Data</a:t>
              </a:r>
            </a:p>
          </p:txBody>
        </p:sp>
        <p:sp>
          <p:nvSpPr>
            <p:cNvPr id="7" name="Cylinder 6">
              <a:extLst>
                <a:ext uri="{FF2B5EF4-FFF2-40B4-BE49-F238E27FC236}">
                  <a16:creationId xmlns:a16="http://schemas.microsoft.com/office/drawing/2014/main" id="{A05B4293-650B-42BC-9D61-043ACCCEF114}"/>
                </a:ext>
              </a:extLst>
            </p:cNvPr>
            <p:cNvSpPr/>
            <p:nvPr/>
          </p:nvSpPr>
          <p:spPr bwMode="auto">
            <a:xfrm>
              <a:off x="911524" y="1844337"/>
              <a:ext cx="1624472" cy="1202103"/>
            </a:xfrm>
            <a:prstGeom prst="can">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solidFill>
                    <a:schemeClr val="tx1"/>
                  </a:solidFill>
                  <a:ea typeface="Segoe UI" pitchFamily="34" charset="0"/>
                  <a:cs typeface="Segoe UI" pitchFamily="34" charset="0"/>
                </a:rPr>
                <a:t>Raw</a:t>
              </a:r>
            </a:p>
            <a:p>
              <a:pPr algn="ctr" defTabSz="932472" fontAlgn="base">
                <a:lnSpc>
                  <a:spcPct val="90000"/>
                </a:lnSpc>
                <a:spcBef>
                  <a:spcPct val="0"/>
                </a:spcBef>
                <a:spcAft>
                  <a:spcPct val="0"/>
                </a:spcAft>
              </a:pPr>
              <a:r>
                <a:rPr lang="en-US" sz="2400" dirty="0">
                  <a:solidFill>
                    <a:schemeClr val="tx1"/>
                  </a:solidFill>
                  <a:ea typeface="Segoe UI" pitchFamily="34" charset="0"/>
                  <a:cs typeface="Segoe UI" pitchFamily="34" charset="0"/>
                </a:rPr>
                <a:t>Data</a:t>
              </a:r>
            </a:p>
          </p:txBody>
        </p:sp>
        <p:sp>
          <p:nvSpPr>
            <p:cNvPr id="8" name="Cylinder 7">
              <a:extLst>
                <a:ext uri="{FF2B5EF4-FFF2-40B4-BE49-F238E27FC236}">
                  <a16:creationId xmlns:a16="http://schemas.microsoft.com/office/drawing/2014/main" id="{A8A7E4E4-3C81-4BAE-81B3-F8A2EBA13EDC}"/>
                </a:ext>
              </a:extLst>
            </p:cNvPr>
            <p:cNvSpPr/>
            <p:nvPr/>
          </p:nvSpPr>
          <p:spPr bwMode="auto">
            <a:xfrm>
              <a:off x="931196" y="5111931"/>
              <a:ext cx="1600864" cy="1150837"/>
            </a:xfrm>
            <a:prstGeom prst="can">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solidFill>
                    <a:schemeClr val="tx1"/>
                  </a:solidFill>
                  <a:ea typeface="Segoe UI" pitchFamily="34" charset="0"/>
                  <a:cs typeface="Segoe UI" pitchFamily="34" charset="0"/>
                </a:rPr>
                <a:t>Prepared</a:t>
              </a:r>
            </a:p>
            <a:p>
              <a:pPr algn="ctr" defTabSz="932472" fontAlgn="base">
                <a:lnSpc>
                  <a:spcPct val="90000"/>
                </a:lnSpc>
                <a:spcBef>
                  <a:spcPct val="0"/>
                </a:spcBef>
                <a:spcAft>
                  <a:spcPct val="0"/>
                </a:spcAft>
              </a:pPr>
              <a:r>
                <a:rPr lang="en-US" sz="2400" dirty="0">
                  <a:solidFill>
                    <a:schemeClr val="tx1"/>
                  </a:solidFill>
                  <a:ea typeface="Segoe UI" pitchFamily="34" charset="0"/>
                  <a:cs typeface="Segoe UI" pitchFamily="34" charset="0"/>
                </a:rPr>
                <a:t>Data</a:t>
              </a:r>
            </a:p>
          </p:txBody>
        </p:sp>
        <p:sp>
          <p:nvSpPr>
            <p:cNvPr id="9" name="Rectangle: Rounded Corners 8">
              <a:extLst>
                <a:ext uri="{FF2B5EF4-FFF2-40B4-BE49-F238E27FC236}">
                  <a16:creationId xmlns:a16="http://schemas.microsoft.com/office/drawing/2014/main" id="{D44C2BEB-E483-4C09-890C-8F107899FA3D}"/>
                </a:ext>
              </a:extLst>
            </p:cNvPr>
            <p:cNvSpPr/>
            <p:nvPr/>
          </p:nvSpPr>
          <p:spPr bwMode="auto">
            <a:xfrm>
              <a:off x="680844" y="3601068"/>
              <a:ext cx="2085832" cy="1035202"/>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solidFill>
                    <a:schemeClr val="tx1"/>
                  </a:solidFill>
                  <a:ea typeface="Segoe UI" pitchFamily="34" charset="0"/>
                  <a:cs typeface="Segoe UI" pitchFamily="34" charset="0"/>
                </a:rPr>
                <a:t>Apply preprocessing to data</a:t>
              </a:r>
            </a:p>
          </p:txBody>
        </p:sp>
      </p:grpSp>
      <p:sp>
        <p:nvSpPr>
          <p:cNvPr id="71" name="Rectangle: Rounded Corners 70">
            <a:extLst>
              <a:ext uri="{FF2B5EF4-FFF2-40B4-BE49-F238E27FC236}">
                <a16:creationId xmlns:a16="http://schemas.microsoft.com/office/drawing/2014/main" id="{32701F66-68B5-4C46-BAF5-F429C2564A13}"/>
              </a:ext>
            </a:extLst>
          </p:cNvPr>
          <p:cNvSpPr/>
          <p:nvPr/>
        </p:nvSpPr>
        <p:spPr bwMode="auto">
          <a:xfrm>
            <a:off x="9857543" y="2279672"/>
            <a:ext cx="1799013" cy="181607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solidFill>
                  <a:schemeClr val="tx1"/>
                </a:solidFill>
                <a:ea typeface="Segoe UI" pitchFamily="34" charset="0"/>
                <a:cs typeface="Segoe UI" pitchFamily="34" charset="0"/>
              </a:rPr>
              <a:t>Deploy Chosen</a:t>
            </a:r>
          </a:p>
          <a:p>
            <a:pPr algn="ctr" defTabSz="932472" fontAlgn="base">
              <a:lnSpc>
                <a:spcPct val="90000"/>
              </a:lnSpc>
              <a:spcBef>
                <a:spcPct val="0"/>
              </a:spcBef>
              <a:spcAft>
                <a:spcPct val="0"/>
              </a:spcAft>
            </a:pPr>
            <a:r>
              <a:rPr lang="en-US" sz="2400" dirty="0">
                <a:solidFill>
                  <a:schemeClr val="tx1"/>
                </a:solidFill>
                <a:ea typeface="Segoe UI" pitchFamily="34" charset="0"/>
                <a:cs typeface="Segoe UI" pitchFamily="34" charset="0"/>
              </a:rPr>
              <a:t>Prod Model</a:t>
            </a:r>
          </a:p>
        </p:txBody>
      </p:sp>
      <p:sp>
        <p:nvSpPr>
          <p:cNvPr id="73" name="Rectangle: Rounded Corners 72">
            <a:extLst>
              <a:ext uri="{FF2B5EF4-FFF2-40B4-BE49-F238E27FC236}">
                <a16:creationId xmlns:a16="http://schemas.microsoft.com/office/drawing/2014/main" id="{EC54C261-4A84-41F8-BF96-7F0A4844B5D8}"/>
              </a:ext>
            </a:extLst>
          </p:cNvPr>
          <p:cNvSpPr/>
          <p:nvPr/>
        </p:nvSpPr>
        <p:spPr bwMode="auto">
          <a:xfrm>
            <a:off x="9694402" y="4341715"/>
            <a:ext cx="2125296" cy="1637171"/>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solidFill>
                  <a:schemeClr val="tx1"/>
                </a:solidFill>
                <a:ea typeface="Segoe UI" pitchFamily="34" charset="0"/>
                <a:cs typeface="Segoe UI" pitchFamily="34" charset="0"/>
              </a:rPr>
              <a:t>Application posts to API</a:t>
            </a:r>
          </a:p>
        </p:txBody>
      </p:sp>
      <p:cxnSp>
        <p:nvCxnSpPr>
          <p:cNvPr id="4" name="Straight Arrow Connector 3">
            <a:extLst>
              <a:ext uri="{FF2B5EF4-FFF2-40B4-BE49-F238E27FC236}">
                <a16:creationId xmlns:a16="http://schemas.microsoft.com/office/drawing/2014/main" id="{72587F9E-5FDB-43BE-B0AB-BC77DE6DF4FF}"/>
              </a:ext>
            </a:extLst>
          </p:cNvPr>
          <p:cNvCxnSpPr>
            <a:cxnSpLocks/>
            <a:stCxn id="7" idx="3"/>
            <a:endCxn id="9" idx="0"/>
          </p:cNvCxnSpPr>
          <p:nvPr/>
        </p:nvCxnSpPr>
        <p:spPr>
          <a:xfrm>
            <a:off x="1723760" y="3046440"/>
            <a:ext cx="0" cy="554628"/>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409C83CD-B78D-4EF2-8818-63063967113A}"/>
              </a:ext>
            </a:extLst>
          </p:cNvPr>
          <p:cNvCxnSpPr>
            <a:cxnSpLocks/>
            <a:stCxn id="9" idx="2"/>
            <a:endCxn id="8" idx="1"/>
          </p:cNvCxnSpPr>
          <p:nvPr/>
        </p:nvCxnSpPr>
        <p:spPr>
          <a:xfrm>
            <a:off x="1723760" y="4636270"/>
            <a:ext cx="7868" cy="475661"/>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16" name="Group 115">
            <a:extLst>
              <a:ext uri="{FF2B5EF4-FFF2-40B4-BE49-F238E27FC236}">
                <a16:creationId xmlns:a16="http://schemas.microsoft.com/office/drawing/2014/main" id="{E94BD122-35CD-40DF-AF1F-91CD1A529C68}"/>
              </a:ext>
            </a:extLst>
          </p:cNvPr>
          <p:cNvGrpSpPr/>
          <p:nvPr/>
        </p:nvGrpSpPr>
        <p:grpSpPr>
          <a:xfrm>
            <a:off x="3415110" y="1161953"/>
            <a:ext cx="2743200" cy="5257800"/>
            <a:chOff x="3508794" y="1157844"/>
            <a:chExt cx="2743200" cy="5257800"/>
          </a:xfrm>
        </p:grpSpPr>
        <p:sp>
          <p:nvSpPr>
            <p:cNvPr id="31" name="Rectangle: Rounded Corners 30">
              <a:extLst>
                <a:ext uri="{FF2B5EF4-FFF2-40B4-BE49-F238E27FC236}">
                  <a16:creationId xmlns:a16="http://schemas.microsoft.com/office/drawing/2014/main" id="{4EAC6838-3AC3-4B3E-B584-86CE642675D6}"/>
                </a:ext>
              </a:extLst>
            </p:cNvPr>
            <p:cNvSpPr/>
            <p:nvPr/>
          </p:nvSpPr>
          <p:spPr bwMode="auto">
            <a:xfrm>
              <a:off x="3508794" y="1157844"/>
              <a:ext cx="2743200" cy="5257800"/>
            </a:xfrm>
            <a:prstGeom prst="roundRect">
              <a:avLst/>
            </a:prstGeom>
            <a:solidFill>
              <a:schemeClr val="tx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solidFill>
                    <a:schemeClr val="tx1"/>
                  </a:solidFill>
                  <a:ea typeface="Segoe UI" pitchFamily="34" charset="0"/>
                  <a:cs typeface="Segoe UI" pitchFamily="34" charset="0"/>
                </a:rPr>
                <a:t>Train Model</a:t>
              </a:r>
            </a:p>
          </p:txBody>
        </p:sp>
        <p:sp>
          <p:nvSpPr>
            <p:cNvPr id="59" name="Rectangle: Rounded Corners 58">
              <a:extLst>
                <a:ext uri="{FF2B5EF4-FFF2-40B4-BE49-F238E27FC236}">
                  <a16:creationId xmlns:a16="http://schemas.microsoft.com/office/drawing/2014/main" id="{7C3288B9-58CA-449E-BF7A-77AB033249FE}"/>
                </a:ext>
              </a:extLst>
            </p:cNvPr>
            <p:cNvSpPr/>
            <p:nvPr/>
          </p:nvSpPr>
          <p:spPr bwMode="auto">
            <a:xfrm>
              <a:off x="3808777" y="2070866"/>
              <a:ext cx="2194296" cy="1951148"/>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solidFill>
                    <a:schemeClr val="tx1"/>
                  </a:solidFill>
                  <a:ea typeface="Segoe UI" pitchFamily="34" charset="0"/>
                  <a:cs typeface="Segoe UI" pitchFamily="34" charset="0"/>
                </a:rPr>
                <a:t>Apply learning algorithm to data</a:t>
              </a:r>
            </a:p>
          </p:txBody>
        </p:sp>
        <p:sp>
          <p:nvSpPr>
            <p:cNvPr id="61" name="Rectangle: Rounded Corners 60">
              <a:extLst>
                <a:ext uri="{FF2B5EF4-FFF2-40B4-BE49-F238E27FC236}">
                  <a16:creationId xmlns:a16="http://schemas.microsoft.com/office/drawing/2014/main" id="{9CEC1EBE-1936-42EA-A0EA-55CA4DE49326}"/>
                </a:ext>
              </a:extLst>
            </p:cNvPr>
            <p:cNvSpPr/>
            <p:nvPr/>
          </p:nvSpPr>
          <p:spPr bwMode="auto">
            <a:xfrm>
              <a:off x="3897134" y="4345771"/>
              <a:ext cx="2017582" cy="1586726"/>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solidFill>
                    <a:schemeClr val="tx1"/>
                  </a:solidFill>
                  <a:ea typeface="Segoe UI" pitchFamily="34" charset="0"/>
                  <a:cs typeface="Segoe UI" pitchFamily="34" charset="0"/>
                </a:rPr>
                <a:t>Select</a:t>
              </a:r>
            </a:p>
            <a:p>
              <a:pPr algn="ctr" defTabSz="932472" fontAlgn="base">
                <a:lnSpc>
                  <a:spcPct val="90000"/>
                </a:lnSpc>
                <a:spcBef>
                  <a:spcPct val="0"/>
                </a:spcBef>
                <a:spcAft>
                  <a:spcPct val="0"/>
                </a:spcAft>
              </a:pPr>
              <a:r>
                <a:rPr lang="en-US" sz="2400" dirty="0">
                  <a:solidFill>
                    <a:schemeClr val="tx1"/>
                  </a:solidFill>
                  <a:ea typeface="Segoe UI" pitchFamily="34" charset="0"/>
                  <a:cs typeface="Segoe UI" pitchFamily="34" charset="0"/>
                </a:rPr>
                <a:t>Candidate</a:t>
              </a:r>
            </a:p>
            <a:p>
              <a:pPr algn="ctr" defTabSz="932472" fontAlgn="base">
                <a:lnSpc>
                  <a:spcPct val="90000"/>
                </a:lnSpc>
                <a:spcBef>
                  <a:spcPct val="0"/>
                </a:spcBef>
                <a:spcAft>
                  <a:spcPct val="0"/>
                </a:spcAft>
              </a:pPr>
              <a:r>
                <a:rPr lang="en-US" sz="2400" dirty="0">
                  <a:solidFill>
                    <a:schemeClr val="tx1"/>
                  </a:solidFill>
                  <a:ea typeface="Segoe UI" pitchFamily="34" charset="0"/>
                  <a:cs typeface="Segoe UI" pitchFamily="34" charset="0"/>
                </a:rPr>
                <a:t>modal</a:t>
              </a:r>
            </a:p>
          </p:txBody>
        </p:sp>
      </p:grpSp>
      <p:grpSp>
        <p:nvGrpSpPr>
          <p:cNvPr id="119" name="Group 118">
            <a:extLst>
              <a:ext uri="{FF2B5EF4-FFF2-40B4-BE49-F238E27FC236}">
                <a16:creationId xmlns:a16="http://schemas.microsoft.com/office/drawing/2014/main" id="{1C225602-7387-4823-A4F1-7D19A3E51BC0}"/>
              </a:ext>
            </a:extLst>
          </p:cNvPr>
          <p:cNvGrpSpPr/>
          <p:nvPr/>
        </p:nvGrpSpPr>
        <p:grpSpPr>
          <a:xfrm>
            <a:off x="6392200" y="1199844"/>
            <a:ext cx="2743200" cy="5257800"/>
            <a:chOff x="6540942" y="1161953"/>
            <a:chExt cx="2743200" cy="5257800"/>
          </a:xfrm>
        </p:grpSpPr>
        <p:sp>
          <p:nvSpPr>
            <p:cNvPr id="25" name="Rectangle: Rounded Corners 24">
              <a:extLst>
                <a:ext uri="{FF2B5EF4-FFF2-40B4-BE49-F238E27FC236}">
                  <a16:creationId xmlns:a16="http://schemas.microsoft.com/office/drawing/2014/main" id="{250EA790-CCC1-450A-BE97-A70F980C9CDA}"/>
                </a:ext>
              </a:extLst>
            </p:cNvPr>
            <p:cNvSpPr/>
            <p:nvPr/>
          </p:nvSpPr>
          <p:spPr bwMode="auto">
            <a:xfrm>
              <a:off x="6540942" y="1161953"/>
              <a:ext cx="2743200" cy="5257800"/>
            </a:xfrm>
            <a:prstGeom prst="roundRect">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solidFill>
                    <a:schemeClr val="tx1"/>
                  </a:solidFill>
                  <a:ea typeface="Segoe UI" pitchFamily="34" charset="0"/>
                  <a:cs typeface="Segoe UI" pitchFamily="34" charset="0"/>
                </a:rPr>
                <a:t>Test Model</a:t>
              </a:r>
            </a:p>
          </p:txBody>
        </p:sp>
        <p:grpSp>
          <p:nvGrpSpPr>
            <p:cNvPr id="117" name="Group 116">
              <a:extLst>
                <a:ext uri="{FF2B5EF4-FFF2-40B4-BE49-F238E27FC236}">
                  <a16:creationId xmlns:a16="http://schemas.microsoft.com/office/drawing/2014/main" id="{4DD8A613-1223-4CAF-A3D1-F647D42E816A}"/>
                </a:ext>
              </a:extLst>
            </p:cNvPr>
            <p:cNvGrpSpPr/>
            <p:nvPr/>
          </p:nvGrpSpPr>
          <p:grpSpPr>
            <a:xfrm>
              <a:off x="6844805" y="2146564"/>
              <a:ext cx="2156566" cy="3973459"/>
              <a:chOff x="6864581" y="2159299"/>
              <a:chExt cx="2156566" cy="3973459"/>
            </a:xfrm>
          </p:grpSpPr>
          <p:sp>
            <p:nvSpPr>
              <p:cNvPr id="62" name="Rectangle: Rounded Corners 61">
                <a:extLst>
                  <a:ext uri="{FF2B5EF4-FFF2-40B4-BE49-F238E27FC236}">
                    <a16:creationId xmlns:a16="http://schemas.microsoft.com/office/drawing/2014/main" id="{7246B873-5998-43C1-97A9-8FF5A4AD24A9}"/>
                  </a:ext>
                </a:extLst>
              </p:cNvPr>
              <p:cNvSpPr/>
              <p:nvPr/>
            </p:nvSpPr>
            <p:spPr bwMode="auto">
              <a:xfrm>
                <a:off x="6864581" y="2159299"/>
                <a:ext cx="2156566" cy="2056820"/>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solidFill>
                      <a:schemeClr val="tx1"/>
                    </a:solidFill>
                    <a:ea typeface="Segoe UI" pitchFamily="34" charset="0"/>
                    <a:cs typeface="Segoe UI" pitchFamily="34" charset="0"/>
                  </a:rPr>
                  <a:t>Test Candidate</a:t>
                </a:r>
              </a:p>
              <a:p>
                <a:pPr algn="ctr" defTabSz="932472" fontAlgn="base">
                  <a:lnSpc>
                    <a:spcPct val="90000"/>
                  </a:lnSpc>
                  <a:spcBef>
                    <a:spcPct val="0"/>
                  </a:spcBef>
                  <a:spcAft>
                    <a:spcPct val="0"/>
                  </a:spcAft>
                </a:pPr>
                <a:r>
                  <a:rPr lang="en-US" sz="2400" dirty="0">
                    <a:solidFill>
                      <a:schemeClr val="tx1"/>
                    </a:solidFill>
                    <a:ea typeface="Segoe UI" pitchFamily="34" charset="0"/>
                    <a:cs typeface="Segoe UI" pitchFamily="34" charset="0"/>
                  </a:rPr>
                  <a:t>Modal with unseen data</a:t>
                </a:r>
              </a:p>
            </p:txBody>
          </p:sp>
          <p:sp>
            <p:nvSpPr>
              <p:cNvPr id="63" name="Rectangle: Rounded Corners 62">
                <a:extLst>
                  <a:ext uri="{FF2B5EF4-FFF2-40B4-BE49-F238E27FC236}">
                    <a16:creationId xmlns:a16="http://schemas.microsoft.com/office/drawing/2014/main" id="{76E669FD-9BD1-4C48-8ACC-CC569DCDA8BE}"/>
                  </a:ext>
                </a:extLst>
              </p:cNvPr>
              <p:cNvSpPr/>
              <p:nvPr/>
            </p:nvSpPr>
            <p:spPr bwMode="auto">
              <a:xfrm>
                <a:off x="6923292" y="4445142"/>
                <a:ext cx="2029133" cy="1687616"/>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solidFill>
                      <a:schemeClr val="tx1"/>
                    </a:solidFill>
                    <a:ea typeface="Segoe UI" pitchFamily="34" charset="0"/>
                    <a:cs typeface="Segoe UI" pitchFamily="34" charset="0"/>
                  </a:rPr>
                  <a:t>Select </a:t>
                </a:r>
                <a:r>
                  <a:rPr lang="en-US" sz="2400" i="1" dirty="0">
                    <a:solidFill>
                      <a:schemeClr val="tx1"/>
                    </a:solidFill>
                    <a:ea typeface="Segoe UI" pitchFamily="34" charset="0"/>
                    <a:cs typeface="Segoe UI" pitchFamily="34" charset="0"/>
                  </a:rPr>
                  <a:t>good enough </a:t>
                </a:r>
                <a:r>
                  <a:rPr lang="en-US" sz="2400" dirty="0">
                    <a:solidFill>
                      <a:schemeClr val="tx1"/>
                    </a:solidFill>
                    <a:ea typeface="Segoe UI" pitchFamily="34" charset="0"/>
                    <a:cs typeface="Segoe UI" pitchFamily="34" charset="0"/>
                  </a:rPr>
                  <a:t>model</a:t>
                </a:r>
              </a:p>
            </p:txBody>
          </p:sp>
        </p:grpSp>
      </p:grpSp>
      <p:cxnSp>
        <p:nvCxnSpPr>
          <p:cNvPr id="23" name="Straight Arrow Connector 22">
            <a:extLst>
              <a:ext uri="{FF2B5EF4-FFF2-40B4-BE49-F238E27FC236}">
                <a16:creationId xmlns:a16="http://schemas.microsoft.com/office/drawing/2014/main" id="{6EFE7AB2-63BE-4EB8-A67F-6F64A1081B37}"/>
              </a:ext>
            </a:extLst>
          </p:cNvPr>
          <p:cNvCxnSpPr>
            <a:endCxn id="61" idx="0"/>
          </p:cNvCxnSpPr>
          <p:nvPr/>
        </p:nvCxnSpPr>
        <p:spPr>
          <a:xfrm>
            <a:off x="4812241" y="4026123"/>
            <a:ext cx="0" cy="323757"/>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F8FD0F9C-BC8C-43AE-8D09-74D964116480}"/>
              </a:ext>
            </a:extLst>
          </p:cNvPr>
          <p:cNvCxnSpPr>
            <a:cxnSpLocks/>
            <a:stCxn id="62" idx="2"/>
            <a:endCxn id="63" idx="0"/>
          </p:cNvCxnSpPr>
          <p:nvPr/>
        </p:nvCxnSpPr>
        <p:spPr>
          <a:xfrm flipH="1">
            <a:off x="7769341" y="4241275"/>
            <a:ext cx="5005" cy="22902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E807B412-529D-43AF-AA4C-62107B1A2F89}"/>
              </a:ext>
            </a:extLst>
          </p:cNvPr>
          <p:cNvCxnSpPr>
            <a:cxnSpLocks/>
            <a:stCxn id="71" idx="2"/>
            <a:endCxn id="73" idx="0"/>
          </p:cNvCxnSpPr>
          <p:nvPr/>
        </p:nvCxnSpPr>
        <p:spPr>
          <a:xfrm>
            <a:off x="10757050" y="4095745"/>
            <a:ext cx="0" cy="24597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0" name="Arrow: Right 69">
            <a:extLst>
              <a:ext uri="{FF2B5EF4-FFF2-40B4-BE49-F238E27FC236}">
                <a16:creationId xmlns:a16="http://schemas.microsoft.com/office/drawing/2014/main" id="{11E31C43-C07F-49BA-BFC9-4361D619DD61}"/>
              </a:ext>
            </a:extLst>
          </p:cNvPr>
          <p:cNvSpPr/>
          <p:nvPr/>
        </p:nvSpPr>
        <p:spPr bwMode="auto">
          <a:xfrm>
            <a:off x="9048030" y="4233709"/>
            <a:ext cx="520100" cy="516786"/>
          </a:xfrm>
          <a:prstGeom prst="rightArrow">
            <a:avLst/>
          </a:prstGeom>
          <a:solidFill>
            <a:schemeClr val="accent1">
              <a:lumMod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7" name="Arrow: Right 106">
            <a:extLst>
              <a:ext uri="{FF2B5EF4-FFF2-40B4-BE49-F238E27FC236}">
                <a16:creationId xmlns:a16="http://schemas.microsoft.com/office/drawing/2014/main" id="{775C48F6-B7B6-4A9C-94D6-0898A0E117DE}"/>
              </a:ext>
            </a:extLst>
          </p:cNvPr>
          <p:cNvSpPr/>
          <p:nvPr/>
        </p:nvSpPr>
        <p:spPr bwMode="auto">
          <a:xfrm rot="10800000">
            <a:off x="2954894" y="2670922"/>
            <a:ext cx="520100" cy="516786"/>
          </a:xfrm>
          <a:prstGeom prst="rightArrow">
            <a:avLst/>
          </a:prstGeom>
          <a:solidFill>
            <a:schemeClr val="accent1">
              <a:lumMod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8" name="Arrow: Right 107">
            <a:extLst>
              <a:ext uri="{FF2B5EF4-FFF2-40B4-BE49-F238E27FC236}">
                <a16:creationId xmlns:a16="http://schemas.microsoft.com/office/drawing/2014/main" id="{20AA9E23-0485-4507-BF00-81D680BFD3A7}"/>
              </a:ext>
            </a:extLst>
          </p:cNvPr>
          <p:cNvSpPr/>
          <p:nvPr/>
        </p:nvSpPr>
        <p:spPr bwMode="auto">
          <a:xfrm>
            <a:off x="6085198" y="4254687"/>
            <a:ext cx="520100" cy="516786"/>
          </a:xfrm>
          <a:prstGeom prst="rightArrow">
            <a:avLst/>
          </a:prstGeom>
          <a:solidFill>
            <a:schemeClr val="accent1">
              <a:lumMod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7" name="Arrow: Right 26">
            <a:extLst>
              <a:ext uri="{FF2B5EF4-FFF2-40B4-BE49-F238E27FC236}">
                <a16:creationId xmlns:a16="http://schemas.microsoft.com/office/drawing/2014/main" id="{04CACA36-8898-4D72-A10A-68896F968674}"/>
              </a:ext>
            </a:extLst>
          </p:cNvPr>
          <p:cNvSpPr/>
          <p:nvPr/>
        </p:nvSpPr>
        <p:spPr bwMode="auto">
          <a:xfrm rot="10800000">
            <a:off x="6072838" y="2788047"/>
            <a:ext cx="520100" cy="516786"/>
          </a:xfrm>
          <a:prstGeom prst="rightArrow">
            <a:avLst/>
          </a:prstGeom>
          <a:solidFill>
            <a:schemeClr val="accent1">
              <a:lumMod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9" name="Arrow: Right 108">
            <a:extLst>
              <a:ext uri="{FF2B5EF4-FFF2-40B4-BE49-F238E27FC236}">
                <a16:creationId xmlns:a16="http://schemas.microsoft.com/office/drawing/2014/main" id="{69CFC4B2-B8BD-45F8-B67C-429AFE7624DB}"/>
              </a:ext>
            </a:extLst>
          </p:cNvPr>
          <p:cNvSpPr/>
          <p:nvPr/>
        </p:nvSpPr>
        <p:spPr bwMode="auto">
          <a:xfrm rot="10800000">
            <a:off x="9060280" y="2788047"/>
            <a:ext cx="520100" cy="516786"/>
          </a:xfrm>
          <a:prstGeom prst="rightArrow">
            <a:avLst/>
          </a:prstGeom>
          <a:solidFill>
            <a:schemeClr val="accent1">
              <a:lumMod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0" name="Arrow: Right 59">
            <a:extLst>
              <a:ext uri="{FF2B5EF4-FFF2-40B4-BE49-F238E27FC236}">
                <a16:creationId xmlns:a16="http://schemas.microsoft.com/office/drawing/2014/main" id="{BCF99284-E2EE-4D55-962E-33B1C7927E7E}"/>
              </a:ext>
            </a:extLst>
          </p:cNvPr>
          <p:cNvSpPr/>
          <p:nvPr/>
        </p:nvSpPr>
        <p:spPr bwMode="auto">
          <a:xfrm>
            <a:off x="2992842" y="4395801"/>
            <a:ext cx="520100" cy="516786"/>
          </a:xfrm>
          <a:prstGeom prst="rightArrow">
            <a:avLst/>
          </a:prstGeom>
          <a:solidFill>
            <a:schemeClr val="accent1">
              <a:lumMod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6263639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12D5B8A1-5C77-43EE-AF8B-F8FB9AB8B58E}"/>
              </a:ext>
            </a:extLst>
          </p:cNvPr>
          <p:cNvSpPr/>
          <p:nvPr/>
        </p:nvSpPr>
        <p:spPr>
          <a:xfrm>
            <a:off x="269530" y="5496561"/>
            <a:ext cx="3105032" cy="636399"/>
          </a:xfrm>
          <a:prstGeom prst="rect">
            <a:avLst/>
          </a:prstGeom>
        </p:spPr>
        <p:txBody>
          <a:bodyPr vert="horz" wrap="square" lIns="146283" tIns="91427" rIns="146283" bIns="91427" rtlCol="0" anchor="ctr">
            <a:spAutoFit/>
          </a:bodyPr>
          <a:lstStyle/>
          <a:p>
            <a:pPr defTabSz="932563">
              <a:lnSpc>
                <a:spcPct val="90000"/>
              </a:lnSpc>
              <a:spcBef>
                <a:spcPts val="1199"/>
              </a:spcBef>
              <a:buClr>
                <a:srgbClr val="D83B01"/>
              </a:buClr>
              <a:buSzPct val="90000"/>
              <a:defRPr/>
            </a:pPr>
            <a:r>
              <a:rPr lang="en-US" sz="1599" dirty="0">
                <a:latin typeface="Segoe UI Semibold" panose="020B0702040204020203" pitchFamily="34" charset="0"/>
                <a:cs typeface="Segoe UI Semilight" charset="0"/>
              </a:rPr>
              <a:t>What engine(s) do </a:t>
            </a:r>
            <a:br>
              <a:rPr lang="en-US" sz="1599" dirty="0">
                <a:latin typeface="Segoe UI Semibold" panose="020B0702040204020203" pitchFamily="34" charset="0"/>
                <a:cs typeface="Segoe UI Semilight" charset="0"/>
              </a:rPr>
            </a:br>
            <a:r>
              <a:rPr lang="en-US" sz="1599" dirty="0">
                <a:latin typeface="Segoe UI Semibold" panose="020B0702040204020203" pitchFamily="34" charset="0"/>
                <a:cs typeface="Segoe UI Semilight" charset="0"/>
              </a:rPr>
              <a:t>you want to use?</a:t>
            </a:r>
          </a:p>
        </p:txBody>
      </p:sp>
      <p:sp>
        <p:nvSpPr>
          <p:cNvPr id="36" name="Rectangle 35">
            <a:extLst>
              <a:ext uri="{FF2B5EF4-FFF2-40B4-BE49-F238E27FC236}">
                <a16:creationId xmlns:a16="http://schemas.microsoft.com/office/drawing/2014/main" id="{E28FDEB0-0388-4280-B03D-3355980F7343}"/>
              </a:ext>
            </a:extLst>
          </p:cNvPr>
          <p:cNvSpPr/>
          <p:nvPr/>
        </p:nvSpPr>
        <p:spPr>
          <a:xfrm>
            <a:off x="274208" y="4829524"/>
            <a:ext cx="2820272" cy="410519"/>
          </a:xfrm>
          <a:prstGeom prst="rect">
            <a:avLst/>
          </a:prstGeom>
        </p:spPr>
        <p:txBody>
          <a:bodyPr vert="horz" wrap="square" lIns="146283" tIns="91427" rIns="146283" bIns="91427" rtlCol="0" anchor="ctr">
            <a:spAutoFit/>
          </a:bodyPr>
          <a:lstStyle/>
          <a:p>
            <a:pPr defTabSz="932563">
              <a:lnSpc>
                <a:spcPct val="90000"/>
              </a:lnSpc>
              <a:spcBef>
                <a:spcPts val="1199"/>
              </a:spcBef>
              <a:buClr>
                <a:srgbClr val="D83B01"/>
              </a:buClr>
              <a:buSzPct val="90000"/>
              <a:defRPr/>
            </a:pPr>
            <a:r>
              <a:rPr lang="en-US" sz="1599" dirty="0">
                <a:latin typeface="Segoe UI Semibold" panose="020B0702040204020203" pitchFamily="34" charset="0"/>
                <a:cs typeface="Segoe UI Semilight" charset="0"/>
              </a:rPr>
              <a:t>Tools &amp; Services</a:t>
            </a:r>
          </a:p>
        </p:txBody>
      </p:sp>
      <p:sp>
        <p:nvSpPr>
          <p:cNvPr id="38" name="Rectangle 37">
            <a:extLst>
              <a:ext uri="{FF2B5EF4-FFF2-40B4-BE49-F238E27FC236}">
                <a16:creationId xmlns:a16="http://schemas.microsoft.com/office/drawing/2014/main" id="{7AB8593A-426C-4060-A183-72EBB64E750E}"/>
              </a:ext>
            </a:extLst>
          </p:cNvPr>
          <p:cNvSpPr/>
          <p:nvPr/>
        </p:nvSpPr>
        <p:spPr>
          <a:xfrm>
            <a:off x="274208" y="3936884"/>
            <a:ext cx="2820272" cy="636399"/>
          </a:xfrm>
          <a:prstGeom prst="rect">
            <a:avLst/>
          </a:prstGeom>
        </p:spPr>
        <p:txBody>
          <a:bodyPr vert="horz" wrap="square" lIns="146283" tIns="91427" rIns="146283" bIns="91427" rtlCol="0" anchor="ctr">
            <a:spAutoFit/>
          </a:bodyPr>
          <a:lstStyle/>
          <a:p>
            <a:pPr defTabSz="932563">
              <a:lnSpc>
                <a:spcPct val="90000"/>
              </a:lnSpc>
              <a:spcBef>
                <a:spcPts val="1199"/>
              </a:spcBef>
              <a:buClr>
                <a:srgbClr val="D83B01"/>
              </a:buClr>
              <a:buSzPct val="90000"/>
              <a:defRPr/>
            </a:pPr>
            <a:r>
              <a:rPr lang="en-US" sz="1599" dirty="0">
                <a:latin typeface="Segoe UI Semibold" panose="020B0702040204020203" pitchFamily="34" charset="0"/>
                <a:cs typeface="Segoe UI Semilight" charset="0"/>
              </a:rPr>
              <a:t>Which experience do you want?</a:t>
            </a:r>
          </a:p>
        </p:txBody>
      </p:sp>
      <p:sp>
        <p:nvSpPr>
          <p:cNvPr id="39" name="Rectangle 38">
            <a:extLst>
              <a:ext uri="{FF2B5EF4-FFF2-40B4-BE49-F238E27FC236}">
                <a16:creationId xmlns:a16="http://schemas.microsoft.com/office/drawing/2014/main" id="{B6802A55-2203-4D66-8BC0-1B29082F97E3}"/>
              </a:ext>
            </a:extLst>
          </p:cNvPr>
          <p:cNvSpPr/>
          <p:nvPr/>
        </p:nvSpPr>
        <p:spPr>
          <a:xfrm>
            <a:off x="275481" y="2204035"/>
            <a:ext cx="3733269" cy="636399"/>
          </a:xfrm>
          <a:prstGeom prst="rect">
            <a:avLst/>
          </a:prstGeom>
        </p:spPr>
        <p:txBody>
          <a:bodyPr vert="horz" wrap="square" lIns="146283" tIns="91427" rIns="146283" bIns="91427" rtlCol="0" anchor="ctr">
            <a:spAutoFit/>
          </a:bodyPr>
          <a:lstStyle/>
          <a:p>
            <a:pPr defTabSz="932563">
              <a:lnSpc>
                <a:spcPct val="90000"/>
              </a:lnSpc>
              <a:spcBef>
                <a:spcPts val="1199"/>
              </a:spcBef>
              <a:buClr>
                <a:srgbClr val="D83B01"/>
              </a:buClr>
              <a:buSzPct val="90000"/>
              <a:defRPr/>
            </a:pPr>
            <a:r>
              <a:rPr lang="en-US" sz="1599" dirty="0">
                <a:latin typeface="Segoe UI Semibold" panose="020B0702040204020203" pitchFamily="34" charset="0"/>
                <a:cs typeface="Segoe UI Semilight" charset="0"/>
              </a:rPr>
              <a:t>Build your own or consume pre-trained models?</a:t>
            </a:r>
          </a:p>
        </p:txBody>
      </p:sp>
      <p:sp>
        <p:nvSpPr>
          <p:cNvPr id="40" name="Rectangle 39">
            <a:extLst>
              <a:ext uri="{FF2B5EF4-FFF2-40B4-BE49-F238E27FC236}">
                <a16:creationId xmlns:a16="http://schemas.microsoft.com/office/drawing/2014/main" id="{99AC497B-13B1-4773-8B07-8685AAE18238}"/>
              </a:ext>
            </a:extLst>
          </p:cNvPr>
          <p:cNvSpPr/>
          <p:nvPr/>
        </p:nvSpPr>
        <p:spPr>
          <a:xfrm>
            <a:off x="4135437" y="1381777"/>
            <a:ext cx="1258506" cy="522964"/>
          </a:xfrm>
          <a:prstGeom prst="rect">
            <a:avLst/>
          </a:prstGeom>
          <a:noFill/>
          <a:ln>
            <a:noFill/>
          </a:ln>
        </p:spPr>
        <p:txBody>
          <a:bodyPr wrap="square" rtlCol="0" anchor="ctr">
            <a:spAutoFit/>
          </a:bodyPr>
          <a:lstStyle/>
          <a:p>
            <a:pPr algn="ctr" defTabSz="932418">
              <a:defRPr/>
            </a:pPr>
            <a:r>
              <a:rPr lang="en-US" sz="1399" b="1" kern="0" spc="50" dirty="0">
                <a:solidFill>
                  <a:srgbClr val="505050"/>
                </a:solidFill>
                <a:latin typeface="Segoe UI Semibold" charset="0"/>
                <a:cs typeface="Segoe UI Semibold" charset="0"/>
              </a:rPr>
              <a:t>Microsoft AI Platform</a:t>
            </a:r>
          </a:p>
        </p:txBody>
      </p:sp>
      <p:sp>
        <p:nvSpPr>
          <p:cNvPr id="41" name="Rectangle 40">
            <a:extLst>
              <a:ext uri="{FF2B5EF4-FFF2-40B4-BE49-F238E27FC236}">
                <a16:creationId xmlns:a16="http://schemas.microsoft.com/office/drawing/2014/main" id="{7815B22A-D38A-424F-85BC-D8633BA54AB4}"/>
              </a:ext>
            </a:extLst>
          </p:cNvPr>
          <p:cNvSpPr/>
          <p:nvPr/>
        </p:nvSpPr>
        <p:spPr>
          <a:xfrm>
            <a:off x="4135437" y="2260752"/>
            <a:ext cx="1258506" cy="522964"/>
          </a:xfrm>
          <a:prstGeom prst="rect">
            <a:avLst/>
          </a:prstGeom>
          <a:noFill/>
        </p:spPr>
        <p:txBody>
          <a:bodyPr wrap="square" rtlCol="0" anchor="ctr">
            <a:spAutoFit/>
          </a:bodyPr>
          <a:lstStyle/>
          <a:p>
            <a:pPr algn="ctr" defTabSz="932418">
              <a:defRPr/>
            </a:pPr>
            <a:r>
              <a:rPr lang="en-US" sz="1399" b="1" kern="0" spc="50" dirty="0">
                <a:solidFill>
                  <a:srgbClr val="505050"/>
                </a:solidFill>
                <a:latin typeface="Segoe UI Semibold" charset="0"/>
                <a:cs typeface="Segoe UI Semibold" charset="0"/>
              </a:rPr>
              <a:t>Build your own model</a:t>
            </a:r>
          </a:p>
        </p:txBody>
      </p:sp>
      <p:sp>
        <p:nvSpPr>
          <p:cNvPr id="42" name="Rectangle 41">
            <a:extLst>
              <a:ext uri="{FF2B5EF4-FFF2-40B4-BE49-F238E27FC236}">
                <a16:creationId xmlns:a16="http://schemas.microsoft.com/office/drawing/2014/main" id="{5B7FD643-7481-4D26-9719-74A2E35F803C}"/>
              </a:ext>
            </a:extLst>
          </p:cNvPr>
          <p:cNvSpPr/>
          <p:nvPr/>
        </p:nvSpPr>
        <p:spPr>
          <a:xfrm>
            <a:off x="3170670" y="3259843"/>
            <a:ext cx="3205741" cy="313772"/>
          </a:xfrm>
          <a:prstGeom prst="rect">
            <a:avLst/>
          </a:prstGeom>
          <a:noFill/>
        </p:spPr>
        <p:txBody>
          <a:bodyPr wrap="square" rtlCol="0">
            <a:spAutoFit/>
          </a:bodyPr>
          <a:lstStyle/>
          <a:p>
            <a:pPr algn="ctr" defTabSz="932418">
              <a:defRPr/>
            </a:pPr>
            <a:r>
              <a:rPr lang="en-US" sz="1399" b="1" kern="0" spc="50" dirty="0">
                <a:solidFill>
                  <a:srgbClr val="505050"/>
                </a:solidFill>
                <a:latin typeface="Segoe UI Semibold" charset="0"/>
                <a:cs typeface="Segoe UI Semibold" charset="0"/>
              </a:rPr>
              <a:t>Azure Machine Learning</a:t>
            </a:r>
          </a:p>
        </p:txBody>
      </p:sp>
      <p:sp>
        <p:nvSpPr>
          <p:cNvPr id="43" name="Rectangle 42">
            <a:extLst>
              <a:ext uri="{FF2B5EF4-FFF2-40B4-BE49-F238E27FC236}">
                <a16:creationId xmlns:a16="http://schemas.microsoft.com/office/drawing/2014/main" id="{9B1B3E40-19AC-41D6-80B2-3FC2AC6AB679}"/>
              </a:ext>
            </a:extLst>
          </p:cNvPr>
          <p:cNvSpPr/>
          <p:nvPr/>
        </p:nvSpPr>
        <p:spPr>
          <a:xfrm>
            <a:off x="4160754" y="4098198"/>
            <a:ext cx="1259257" cy="313772"/>
          </a:xfrm>
          <a:prstGeom prst="rect">
            <a:avLst/>
          </a:prstGeom>
          <a:noFill/>
        </p:spPr>
        <p:txBody>
          <a:bodyPr wrap="square" rtlCol="0" anchor="ctr">
            <a:spAutoFit/>
          </a:bodyPr>
          <a:lstStyle/>
          <a:p>
            <a:pPr algn="ctr" defTabSz="932418">
              <a:defRPr/>
            </a:pPr>
            <a:r>
              <a:rPr lang="en-US" sz="1399" b="1" kern="0" spc="50" dirty="0">
                <a:solidFill>
                  <a:srgbClr val="505050"/>
                </a:solidFill>
                <a:latin typeface="Segoe UI Semibold" charset="0"/>
                <a:cs typeface="Segoe UI Semibold" charset="0"/>
              </a:rPr>
              <a:t>Code-first</a:t>
            </a:r>
          </a:p>
        </p:txBody>
      </p:sp>
      <p:sp>
        <p:nvSpPr>
          <p:cNvPr id="48" name="Rectangle 47">
            <a:extLst>
              <a:ext uri="{FF2B5EF4-FFF2-40B4-BE49-F238E27FC236}">
                <a16:creationId xmlns:a16="http://schemas.microsoft.com/office/drawing/2014/main" id="{CA31E249-86D3-4A5C-9DD1-0B61B823F39A}"/>
              </a:ext>
            </a:extLst>
          </p:cNvPr>
          <p:cNvSpPr/>
          <p:nvPr/>
        </p:nvSpPr>
        <p:spPr>
          <a:xfrm>
            <a:off x="3520183" y="4789365"/>
            <a:ext cx="2547259" cy="522964"/>
          </a:xfrm>
          <a:prstGeom prst="rect">
            <a:avLst/>
          </a:prstGeom>
          <a:noFill/>
        </p:spPr>
        <p:txBody>
          <a:bodyPr wrap="square" rtlCol="0">
            <a:spAutoFit/>
          </a:bodyPr>
          <a:lstStyle/>
          <a:p>
            <a:pPr algn="ctr" defTabSz="932418">
              <a:defRPr/>
            </a:pPr>
            <a:r>
              <a:rPr lang="en-US" sz="1399" b="1" kern="0" spc="50" dirty="0">
                <a:solidFill>
                  <a:srgbClr val="505050"/>
                </a:solidFill>
                <a:latin typeface="Segoe UI Semibold" charset="0"/>
                <a:cs typeface="Segoe UI Semibold" charset="0"/>
              </a:rPr>
              <a:t>Machine Learning</a:t>
            </a:r>
          </a:p>
          <a:p>
            <a:pPr algn="ctr" defTabSz="932418">
              <a:defRPr/>
            </a:pPr>
            <a:r>
              <a:rPr lang="en-US" sz="1399" b="1" kern="0" spc="50" dirty="0">
                <a:solidFill>
                  <a:srgbClr val="505050"/>
                </a:solidFill>
                <a:latin typeface="Segoe UI Semibold" charset="0"/>
                <a:cs typeface="Segoe UI Semibold" charset="0"/>
              </a:rPr>
              <a:t>Workbench + Services</a:t>
            </a:r>
          </a:p>
        </p:txBody>
      </p:sp>
      <p:sp>
        <p:nvSpPr>
          <p:cNvPr id="49" name="Rectangle 48">
            <a:extLst>
              <a:ext uri="{FF2B5EF4-FFF2-40B4-BE49-F238E27FC236}">
                <a16:creationId xmlns:a16="http://schemas.microsoft.com/office/drawing/2014/main" id="{D6151EE6-FCA9-43E7-8E8E-07D32E55DD39}"/>
              </a:ext>
            </a:extLst>
          </p:cNvPr>
          <p:cNvSpPr/>
          <p:nvPr/>
        </p:nvSpPr>
        <p:spPr>
          <a:xfrm>
            <a:off x="3776867" y="5910882"/>
            <a:ext cx="1025893" cy="533375"/>
          </a:xfrm>
          <a:prstGeom prst="rect">
            <a:avLst/>
          </a:prstGeom>
          <a:noFill/>
        </p:spPr>
        <p:txBody>
          <a:bodyPr wrap="square" rtlCol="0">
            <a:spAutoFit/>
          </a:bodyPr>
          <a:lstStyle/>
          <a:p>
            <a:pPr algn="ctr" defTabSz="932418">
              <a:defRPr/>
            </a:pPr>
            <a:r>
              <a:rPr lang="en-US" sz="1399" b="1" kern="0" spc="50">
                <a:solidFill>
                  <a:srgbClr val="505050"/>
                </a:solidFill>
                <a:latin typeface="Segoe UI Semibold" charset="0"/>
                <a:cs typeface="Segoe UI Semibold" charset="0"/>
              </a:rPr>
              <a:t>SQL Server</a:t>
            </a:r>
          </a:p>
        </p:txBody>
      </p:sp>
      <p:sp>
        <p:nvSpPr>
          <p:cNvPr id="50" name="Rectangle 49">
            <a:extLst>
              <a:ext uri="{FF2B5EF4-FFF2-40B4-BE49-F238E27FC236}">
                <a16:creationId xmlns:a16="http://schemas.microsoft.com/office/drawing/2014/main" id="{CAEC4C56-8241-463E-A4CD-377A10FF7FC4}"/>
              </a:ext>
            </a:extLst>
          </p:cNvPr>
          <p:cNvSpPr/>
          <p:nvPr/>
        </p:nvSpPr>
        <p:spPr>
          <a:xfrm>
            <a:off x="4812317" y="5910883"/>
            <a:ext cx="1025893" cy="313772"/>
          </a:xfrm>
          <a:prstGeom prst="rect">
            <a:avLst/>
          </a:prstGeom>
          <a:noFill/>
        </p:spPr>
        <p:txBody>
          <a:bodyPr wrap="square" rtlCol="0">
            <a:spAutoFit/>
          </a:bodyPr>
          <a:lstStyle/>
          <a:p>
            <a:pPr algn="ctr" defTabSz="932418">
              <a:defRPr/>
            </a:pPr>
            <a:r>
              <a:rPr lang="en-US" sz="1399" b="1" kern="0" spc="50">
                <a:solidFill>
                  <a:srgbClr val="505050"/>
                </a:solidFill>
                <a:latin typeface="Segoe UI Semibold" charset="0"/>
                <a:cs typeface="Segoe UI Semibold" charset="0"/>
              </a:rPr>
              <a:t>Spark</a:t>
            </a:r>
          </a:p>
        </p:txBody>
      </p:sp>
      <p:sp>
        <p:nvSpPr>
          <p:cNvPr id="51" name="Rectangle 50">
            <a:extLst>
              <a:ext uri="{FF2B5EF4-FFF2-40B4-BE49-F238E27FC236}">
                <a16:creationId xmlns:a16="http://schemas.microsoft.com/office/drawing/2014/main" id="{9F05EC73-133B-4E0E-8EF3-5EA47023DD29}"/>
              </a:ext>
            </a:extLst>
          </p:cNvPr>
          <p:cNvSpPr/>
          <p:nvPr/>
        </p:nvSpPr>
        <p:spPr>
          <a:xfrm>
            <a:off x="5832562" y="5910883"/>
            <a:ext cx="1025893" cy="313772"/>
          </a:xfrm>
          <a:prstGeom prst="rect">
            <a:avLst/>
          </a:prstGeom>
          <a:noFill/>
        </p:spPr>
        <p:txBody>
          <a:bodyPr wrap="square" rtlCol="0">
            <a:spAutoFit/>
          </a:bodyPr>
          <a:lstStyle/>
          <a:p>
            <a:pPr algn="ctr" defTabSz="932418">
              <a:defRPr/>
            </a:pPr>
            <a:r>
              <a:rPr lang="en-US" sz="1399" b="1" kern="0" spc="50">
                <a:solidFill>
                  <a:srgbClr val="505050"/>
                </a:solidFill>
                <a:latin typeface="Segoe UI Semibold" charset="0"/>
                <a:cs typeface="Segoe UI Semibold" charset="0"/>
              </a:rPr>
              <a:t>Hadoop</a:t>
            </a:r>
          </a:p>
        </p:txBody>
      </p:sp>
      <p:sp>
        <p:nvSpPr>
          <p:cNvPr id="52" name="Rectangle 51">
            <a:extLst>
              <a:ext uri="{FF2B5EF4-FFF2-40B4-BE49-F238E27FC236}">
                <a16:creationId xmlns:a16="http://schemas.microsoft.com/office/drawing/2014/main" id="{2ADD8C48-D8E8-487E-8698-D0B788051689}"/>
              </a:ext>
            </a:extLst>
          </p:cNvPr>
          <p:cNvSpPr/>
          <p:nvPr/>
        </p:nvSpPr>
        <p:spPr>
          <a:xfrm>
            <a:off x="6811458" y="5910882"/>
            <a:ext cx="1138998" cy="533375"/>
          </a:xfrm>
          <a:prstGeom prst="rect">
            <a:avLst/>
          </a:prstGeom>
          <a:noFill/>
        </p:spPr>
        <p:txBody>
          <a:bodyPr wrap="square" rtlCol="0">
            <a:spAutoFit/>
          </a:bodyPr>
          <a:lstStyle/>
          <a:p>
            <a:pPr algn="ctr" defTabSz="932418">
              <a:defRPr/>
            </a:pPr>
            <a:r>
              <a:rPr lang="en-US" sz="1399" b="1" kern="0" spc="50">
                <a:solidFill>
                  <a:srgbClr val="505050"/>
                </a:solidFill>
                <a:latin typeface="Segoe UI Semibold" charset="0"/>
                <a:cs typeface="Segoe UI Semibold" charset="0"/>
              </a:rPr>
              <a:t>Azure Batch</a:t>
            </a:r>
          </a:p>
        </p:txBody>
      </p:sp>
      <p:sp>
        <p:nvSpPr>
          <p:cNvPr id="53" name="Rectangle 52">
            <a:extLst>
              <a:ext uri="{FF2B5EF4-FFF2-40B4-BE49-F238E27FC236}">
                <a16:creationId xmlns:a16="http://schemas.microsoft.com/office/drawing/2014/main" id="{2BF9E854-CA89-4FBF-9473-E8E5246B21D0}"/>
              </a:ext>
            </a:extLst>
          </p:cNvPr>
          <p:cNvSpPr/>
          <p:nvPr/>
        </p:nvSpPr>
        <p:spPr>
          <a:xfrm>
            <a:off x="7903463" y="5910883"/>
            <a:ext cx="1025893" cy="313772"/>
          </a:xfrm>
          <a:prstGeom prst="rect">
            <a:avLst/>
          </a:prstGeom>
          <a:noFill/>
        </p:spPr>
        <p:txBody>
          <a:bodyPr wrap="square" rtlCol="0">
            <a:spAutoFit/>
          </a:bodyPr>
          <a:lstStyle/>
          <a:p>
            <a:pPr algn="ctr" defTabSz="932418">
              <a:defRPr/>
            </a:pPr>
            <a:r>
              <a:rPr lang="en-US" sz="1399" b="1" kern="0" spc="50">
                <a:solidFill>
                  <a:srgbClr val="505050"/>
                </a:solidFill>
                <a:latin typeface="Segoe UI Semibold" charset="0"/>
                <a:cs typeface="Segoe UI Semibold" charset="0"/>
              </a:rPr>
              <a:t>DSVM</a:t>
            </a:r>
          </a:p>
        </p:txBody>
      </p:sp>
      <p:sp>
        <p:nvSpPr>
          <p:cNvPr id="54" name="Rectangle 53">
            <a:extLst>
              <a:ext uri="{FF2B5EF4-FFF2-40B4-BE49-F238E27FC236}">
                <a16:creationId xmlns:a16="http://schemas.microsoft.com/office/drawing/2014/main" id="{4130B85D-D063-467D-9A69-86D41DDBB151}"/>
              </a:ext>
            </a:extLst>
          </p:cNvPr>
          <p:cNvSpPr/>
          <p:nvPr/>
        </p:nvSpPr>
        <p:spPr>
          <a:xfrm>
            <a:off x="8747991" y="5910884"/>
            <a:ext cx="1407734" cy="752976"/>
          </a:xfrm>
          <a:prstGeom prst="rect">
            <a:avLst/>
          </a:prstGeom>
          <a:noFill/>
        </p:spPr>
        <p:txBody>
          <a:bodyPr wrap="square" rtlCol="0">
            <a:spAutoFit/>
          </a:bodyPr>
          <a:lstStyle/>
          <a:p>
            <a:pPr algn="ctr" defTabSz="932418">
              <a:defRPr/>
            </a:pPr>
            <a:r>
              <a:rPr lang="en-US" sz="1399" b="1" kern="0" spc="50">
                <a:solidFill>
                  <a:srgbClr val="505050"/>
                </a:solidFill>
                <a:latin typeface="Segoe UI Semibold" charset="0"/>
                <a:cs typeface="Segoe UI Semibold" charset="0"/>
              </a:rPr>
              <a:t>Azure Container Service</a:t>
            </a:r>
          </a:p>
        </p:txBody>
      </p:sp>
      <p:sp>
        <p:nvSpPr>
          <p:cNvPr id="55" name="Rectangle 54">
            <a:extLst>
              <a:ext uri="{FF2B5EF4-FFF2-40B4-BE49-F238E27FC236}">
                <a16:creationId xmlns:a16="http://schemas.microsoft.com/office/drawing/2014/main" id="{AEDC3D5B-5D73-4EFE-B597-8F99269D7B06}"/>
              </a:ext>
            </a:extLst>
          </p:cNvPr>
          <p:cNvSpPr/>
          <p:nvPr/>
        </p:nvSpPr>
        <p:spPr>
          <a:xfrm>
            <a:off x="8215552" y="4130450"/>
            <a:ext cx="1435404" cy="313772"/>
          </a:xfrm>
          <a:prstGeom prst="rect">
            <a:avLst/>
          </a:prstGeom>
          <a:noFill/>
        </p:spPr>
        <p:txBody>
          <a:bodyPr wrap="square" rtlCol="0">
            <a:spAutoFit/>
          </a:bodyPr>
          <a:lstStyle/>
          <a:p>
            <a:pPr algn="ctr" defTabSz="932418">
              <a:defRPr/>
            </a:pPr>
            <a:r>
              <a:rPr lang="en-US" sz="1399" b="1" kern="0" spc="50" dirty="0">
                <a:solidFill>
                  <a:srgbClr val="505050"/>
                </a:solidFill>
                <a:latin typeface="Segoe UI Semibold" charset="0"/>
                <a:cs typeface="Segoe UI Semibold" charset="0"/>
              </a:rPr>
              <a:t>Visual-tooling</a:t>
            </a:r>
          </a:p>
        </p:txBody>
      </p:sp>
      <p:sp>
        <p:nvSpPr>
          <p:cNvPr id="56" name="Rectangle 55">
            <a:extLst>
              <a:ext uri="{FF2B5EF4-FFF2-40B4-BE49-F238E27FC236}">
                <a16:creationId xmlns:a16="http://schemas.microsoft.com/office/drawing/2014/main" id="{737B1F89-3BFE-4028-A6C7-BE1E8FFDAEB0}"/>
              </a:ext>
            </a:extLst>
          </p:cNvPr>
          <p:cNvSpPr/>
          <p:nvPr/>
        </p:nvSpPr>
        <p:spPr>
          <a:xfrm>
            <a:off x="7829028" y="4789365"/>
            <a:ext cx="2222488" cy="522964"/>
          </a:xfrm>
          <a:prstGeom prst="rect">
            <a:avLst/>
          </a:prstGeom>
          <a:noFill/>
        </p:spPr>
        <p:txBody>
          <a:bodyPr wrap="square" rtlCol="0">
            <a:spAutoFit/>
          </a:bodyPr>
          <a:lstStyle/>
          <a:p>
            <a:pPr algn="ctr" defTabSz="932418">
              <a:defRPr/>
            </a:pPr>
            <a:r>
              <a:rPr lang="en-US" sz="1399" b="1" kern="0" spc="50" dirty="0">
                <a:solidFill>
                  <a:srgbClr val="505050"/>
                </a:solidFill>
                <a:latin typeface="Segoe UI Semibold" charset="0"/>
                <a:cs typeface="Segoe UI Semibold" charset="0"/>
              </a:rPr>
              <a:t>Machine Learning Studio</a:t>
            </a:r>
          </a:p>
        </p:txBody>
      </p:sp>
      <p:sp>
        <p:nvSpPr>
          <p:cNvPr id="57" name="Rectangle 56">
            <a:extLst>
              <a:ext uri="{FF2B5EF4-FFF2-40B4-BE49-F238E27FC236}">
                <a16:creationId xmlns:a16="http://schemas.microsoft.com/office/drawing/2014/main" id="{49E0F04F-1424-42B6-92FF-AE5276C51003}"/>
              </a:ext>
            </a:extLst>
          </p:cNvPr>
          <p:cNvSpPr/>
          <p:nvPr/>
        </p:nvSpPr>
        <p:spPr>
          <a:xfrm>
            <a:off x="7378946" y="2297521"/>
            <a:ext cx="1437504" cy="522964"/>
          </a:xfrm>
          <a:prstGeom prst="rect">
            <a:avLst/>
          </a:prstGeom>
          <a:noFill/>
        </p:spPr>
        <p:txBody>
          <a:bodyPr wrap="square" rtlCol="0">
            <a:spAutoFit/>
          </a:bodyPr>
          <a:lstStyle/>
          <a:p>
            <a:pPr algn="ctr" defTabSz="932418">
              <a:defRPr/>
            </a:pPr>
            <a:r>
              <a:rPr lang="en-US" sz="1399" b="1" kern="0" spc="50" dirty="0">
                <a:solidFill>
                  <a:srgbClr val="505050"/>
                </a:solidFill>
                <a:latin typeface="Segoe UI Semibold" charset="0"/>
                <a:cs typeface="Segoe UI Semibold" charset="0"/>
              </a:rPr>
              <a:t>Use pre-built models</a:t>
            </a:r>
          </a:p>
        </p:txBody>
      </p:sp>
      <p:sp>
        <p:nvSpPr>
          <p:cNvPr id="58" name="Rectangle 57">
            <a:extLst>
              <a:ext uri="{FF2B5EF4-FFF2-40B4-BE49-F238E27FC236}">
                <a16:creationId xmlns:a16="http://schemas.microsoft.com/office/drawing/2014/main" id="{4B4E9C7B-F6E0-4D38-978D-2C79CFD10532}"/>
              </a:ext>
            </a:extLst>
          </p:cNvPr>
          <p:cNvSpPr/>
          <p:nvPr/>
        </p:nvSpPr>
        <p:spPr>
          <a:xfrm>
            <a:off x="6583041" y="3259690"/>
            <a:ext cx="3029313" cy="313772"/>
          </a:xfrm>
          <a:prstGeom prst="rect">
            <a:avLst/>
          </a:prstGeom>
          <a:noFill/>
        </p:spPr>
        <p:txBody>
          <a:bodyPr wrap="square" rtlCol="0">
            <a:spAutoFit/>
          </a:bodyPr>
          <a:lstStyle/>
          <a:p>
            <a:pPr algn="ctr" defTabSz="932418">
              <a:defRPr/>
            </a:pPr>
            <a:r>
              <a:rPr lang="en-US" sz="1399" b="1" kern="0" spc="50" dirty="0">
                <a:solidFill>
                  <a:srgbClr val="505050"/>
                </a:solidFill>
                <a:latin typeface="Segoe UI Semibold" charset="0"/>
                <a:cs typeface="Segoe UI Semibold" charset="0"/>
              </a:rPr>
              <a:t>Cognitive Services, Bot Services</a:t>
            </a:r>
          </a:p>
        </p:txBody>
      </p:sp>
      <p:cxnSp>
        <p:nvCxnSpPr>
          <p:cNvPr id="59" name="Straight Arrow Connector 58">
            <a:extLst>
              <a:ext uri="{FF2B5EF4-FFF2-40B4-BE49-F238E27FC236}">
                <a16:creationId xmlns:a16="http://schemas.microsoft.com/office/drawing/2014/main" id="{25B657DA-76E5-44AD-99CE-CEBB5A22AF2A}"/>
              </a:ext>
            </a:extLst>
          </p:cNvPr>
          <p:cNvCxnSpPr>
            <a:cxnSpLocks/>
            <a:stCxn id="40" idx="2"/>
            <a:endCxn id="41" idx="0"/>
          </p:cNvCxnSpPr>
          <p:nvPr/>
        </p:nvCxnSpPr>
        <p:spPr>
          <a:xfrm>
            <a:off x="4764690" y="1904741"/>
            <a:ext cx="0" cy="356011"/>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0" name="Connector: Elbow 59">
            <a:extLst>
              <a:ext uri="{FF2B5EF4-FFF2-40B4-BE49-F238E27FC236}">
                <a16:creationId xmlns:a16="http://schemas.microsoft.com/office/drawing/2014/main" id="{34DC9DF0-235D-42AC-A58B-717D2E7C339D}"/>
              </a:ext>
            </a:extLst>
          </p:cNvPr>
          <p:cNvCxnSpPr>
            <a:cxnSpLocks/>
            <a:stCxn id="40" idx="2"/>
            <a:endCxn id="57" idx="0"/>
          </p:cNvCxnSpPr>
          <p:nvPr/>
        </p:nvCxnSpPr>
        <p:spPr>
          <a:xfrm rot="16200000" flipH="1">
            <a:off x="6234804" y="434627"/>
            <a:ext cx="392780" cy="3333008"/>
          </a:xfrm>
          <a:prstGeom prst="bentConnector3">
            <a:avLst>
              <a:gd name="adj1" fmla="val 50000"/>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D9029B6B-9330-4BDB-AB93-B1726A9B16DC}"/>
              </a:ext>
            </a:extLst>
          </p:cNvPr>
          <p:cNvCxnSpPr>
            <a:cxnSpLocks/>
            <a:stCxn id="57" idx="2"/>
            <a:endCxn id="58" idx="0"/>
          </p:cNvCxnSpPr>
          <p:nvPr/>
        </p:nvCxnSpPr>
        <p:spPr>
          <a:xfrm>
            <a:off x="8097698" y="2820485"/>
            <a:ext cx="0" cy="439205"/>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A8C69384-730E-44AE-A850-99045325FA5B}"/>
              </a:ext>
            </a:extLst>
          </p:cNvPr>
          <p:cNvCxnSpPr>
            <a:cxnSpLocks/>
            <a:stCxn id="41" idx="2"/>
            <a:endCxn id="42" idx="0"/>
          </p:cNvCxnSpPr>
          <p:nvPr/>
        </p:nvCxnSpPr>
        <p:spPr>
          <a:xfrm>
            <a:off x="4764690" y="2783716"/>
            <a:ext cx="8851" cy="476127"/>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3" name="Connector: Elbow 62">
            <a:extLst>
              <a:ext uri="{FF2B5EF4-FFF2-40B4-BE49-F238E27FC236}">
                <a16:creationId xmlns:a16="http://schemas.microsoft.com/office/drawing/2014/main" id="{CF839682-C6DF-4975-8170-C58BFFA3ADC9}"/>
              </a:ext>
            </a:extLst>
          </p:cNvPr>
          <p:cNvCxnSpPr>
            <a:cxnSpLocks/>
            <a:stCxn id="42" idx="2"/>
            <a:endCxn id="55" idx="0"/>
          </p:cNvCxnSpPr>
          <p:nvPr/>
        </p:nvCxnSpPr>
        <p:spPr>
          <a:xfrm rot="16200000" flipH="1">
            <a:off x="6574979" y="1772176"/>
            <a:ext cx="556835" cy="4159714"/>
          </a:xfrm>
          <a:prstGeom prst="bentConnector3">
            <a:avLst>
              <a:gd name="adj1" fmla="val 50000"/>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411DDAD4-E6A6-471D-BD78-0EF60B6523A9}"/>
              </a:ext>
            </a:extLst>
          </p:cNvPr>
          <p:cNvCxnSpPr>
            <a:cxnSpLocks/>
            <a:stCxn id="42" idx="2"/>
          </p:cNvCxnSpPr>
          <p:nvPr/>
        </p:nvCxnSpPr>
        <p:spPr>
          <a:xfrm>
            <a:off x="4773541" y="3573615"/>
            <a:ext cx="3376" cy="524583"/>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AB5493FB-F600-46CA-92A2-064BC3584A48}"/>
              </a:ext>
            </a:extLst>
          </p:cNvPr>
          <p:cNvCxnSpPr>
            <a:cxnSpLocks/>
            <a:stCxn id="55" idx="2"/>
            <a:endCxn id="56" idx="0"/>
          </p:cNvCxnSpPr>
          <p:nvPr/>
        </p:nvCxnSpPr>
        <p:spPr>
          <a:xfrm>
            <a:off x="8933254" y="4444222"/>
            <a:ext cx="7018" cy="345143"/>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6" name="Connector: Elbow 65">
            <a:extLst>
              <a:ext uri="{FF2B5EF4-FFF2-40B4-BE49-F238E27FC236}">
                <a16:creationId xmlns:a16="http://schemas.microsoft.com/office/drawing/2014/main" id="{1865268A-0973-443C-86B0-0CAA66694F3B}"/>
              </a:ext>
            </a:extLst>
          </p:cNvPr>
          <p:cNvCxnSpPr>
            <a:cxnSpLocks/>
            <a:stCxn id="43" idx="2"/>
            <a:endCxn id="48" idx="0"/>
          </p:cNvCxnSpPr>
          <p:nvPr/>
        </p:nvCxnSpPr>
        <p:spPr>
          <a:xfrm rot="16200000" flipH="1">
            <a:off x="4603401" y="4598952"/>
            <a:ext cx="377395" cy="3430"/>
          </a:xfrm>
          <a:prstGeom prst="bentConnector3">
            <a:avLst>
              <a:gd name="adj1" fmla="val 50000"/>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0" name="Connector: Elbow 69">
            <a:extLst>
              <a:ext uri="{FF2B5EF4-FFF2-40B4-BE49-F238E27FC236}">
                <a16:creationId xmlns:a16="http://schemas.microsoft.com/office/drawing/2014/main" id="{D1BB6483-1139-42F9-A20A-3969C6CFDE27}"/>
              </a:ext>
            </a:extLst>
          </p:cNvPr>
          <p:cNvCxnSpPr>
            <a:cxnSpLocks/>
            <a:stCxn id="48" idx="2"/>
            <a:endCxn id="49" idx="0"/>
          </p:cNvCxnSpPr>
          <p:nvPr/>
        </p:nvCxnSpPr>
        <p:spPr>
          <a:xfrm rot="5400000">
            <a:off x="4242538" y="5359606"/>
            <a:ext cx="598553" cy="503999"/>
          </a:xfrm>
          <a:prstGeom prst="bentConnector3">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1" name="Connector: Elbow 70">
            <a:extLst>
              <a:ext uri="{FF2B5EF4-FFF2-40B4-BE49-F238E27FC236}">
                <a16:creationId xmlns:a16="http://schemas.microsoft.com/office/drawing/2014/main" id="{7381FA1F-86B5-4CCD-A805-88D700047480}"/>
              </a:ext>
            </a:extLst>
          </p:cNvPr>
          <p:cNvCxnSpPr>
            <a:cxnSpLocks/>
            <a:stCxn id="48" idx="2"/>
            <a:endCxn id="50" idx="0"/>
          </p:cNvCxnSpPr>
          <p:nvPr/>
        </p:nvCxnSpPr>
        <p:spPr>
          <a:xfrm rot="16200000" flipH="1">
            <a:off x="4760261" y="5345880"/>
            <a:ext cx="598554" cy="531451"/>
          </a:xfrm>
          <a:prstGeom prst="bentConnector3">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2" name="Connector: Elbow 71">
            <a:extLst>
              <a:ext uri="{FF2B5EF4-FFF2-40B4-BE49-F238E27FC236}">
                <a16:creationId xmlns:a16="http://schemas.microsoft.com/office/drawing/2014/main" id="{A32FA92C-C491-4D6E-B963-CADED55B3418}"/>
              </a:ext>
            </a:extLst>
          </p:cNvPr>
          <p:cNvCxnSpPr>
            <a:cxnSpLocks/>
            <a:stCxn id="48" idx="2"/>
            <a:endCxn id="51" idx="0"/>
          </p:cNvCxnSpPr>
          <p:nvPr/>
        </p:nvCxnSpPr>
        <p:spPr>
          <a:xfrm rot="16200000" flipH="1">
            <a:off x="5270384" y="4835758"/>
            <a:ext cx="598554" cy="1551696"/>
          </a:xfrm>
          <a:prstGeom prst="bentConnector3">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3" name="Connector: Elbow 72">
            <a:extLst>
              <a:ext uri="{FF2B5EF4-FFF2-40B4-BE49-F238E27FC236}">
                <a16:creationId xmlns:a16="http://schemas.microsoft.com/office/drawing/2014/main" id="{F245C948-F1DD-4297-BABB-52D5376782C8}"/>
              </a:ext>
            </a:extLst>
          </p:cNvPr>
          <p:cNvCxnSpPr>
            <a:cxnSpLocks/>
            <a:stCxn id="48" idx="2"/>
            <a:endCxn id="52" idx="0"/>
          </p:cNvCxnSpPr>
          <p:nvPr/>
        </p:nvCxnSpPr>
        <p:spPr>
          <a:xfrm rot="16200000" flipH="1">
            <a:off x="5788109" y="4318033"/>
            <a:ext cx="598553" cy="2587144"/>
          </a:xfrm>
          <a:prstGeom prst="bentConnector3">
            <a:avLst>
              <a:gd name="adj1" fmla="val 50000"/>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4" name="Connector: Elbow 73">
            <a:extLst>
              <a:ext uri="{FF2B5EF4-FFF2-40B4-BE49-F238E27FC236}">
                <a16:creationId xmlns:a16="http://schemas.microsoft.com/office/drawing/2014/main" id="{6BD09A1A-2E20-43AC-AF59-A99BF1A80729}"/>
              </a:ext>
            </a:extLst>
          </p:cNvPr>
          <p:cNvCxnSpPr>
            <a:cxnSpLocks/>
            <a:stCxn id="48" idx="2"/>
            <a:endCxn id="53" idx="0"/>
          </p:cNvCxnSpPr>
          <p:nvPr/>
        </p:nvCxnSpPr>
        <p:spPr>
          <a:xfrm rot="16200000" flipH="1">
            <a:off x="6305834" y="3800307"/>
            <a:ext cx="598554" cy="3622597"/>
          </a:xfrm>
          <a:prstGeom prst="bentConnector3">
            <a:avLst>
              <a:gd name="adj1" fmla="val 50000"/>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5" name="Connector: Elbow 74">
            <a:extLst>
              <a:ext uri="{FF2B5EF4-FFF2-40B4-BE49-F238E27FC236}">
                <a16:creationId xmlns:a16="http://schemas.microsoft.com/office/drawing/2014/main" id="{9995F798-4F01-471B-A2C7-AE884CAEC6CB}"/>
              </a:ext>
            </a:extLst>
          </p:cNvPr>
          <p:cNvCxnSpPr>
            <a:cxnSpLocks/>
            <a:stCxn id="48" idx="2"/>
            <a:endCxn id="54" idx="0"/>
          </p:cNvCxnSpPr>
          <p:nvPr/>
        </p:nvCxnSpPr>
        <p:spPr>
          <a:xfrm rot="16200000" flipH="1">
            <a:off x="6823558" y="3282583"/>
            <a:ext cx="598555" cy="4658045"/>
          </a:xfrm>
          <a:prstGeom prst="bentConnector3">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78" name="Rectangle 77">
            <a:extLst>
              <a:ext uri="{FF2B5EF4-FFF2-40B4-BE49-F238E27FC236}">
                <a16:creationId xmlns:a16="http://schemas.microsoft.com/office/drawing/2014/main" id="{469CB371-B1CA-42A5-B557-FF523D5FAF2F}"/>
              </a:ext>
            </a:extLst>
          </p:cNvPr>
          <p:cNvSpPr/>
          <p:nvPr/>
        </p:nvSpPr>
        <p:spPr>
          <a:xfrm>
            <a:off x="10162277" y="3250432"/>
            <a:ext cx="1918814" cy="338413"/>
          </a:xfrm>
          <a:prstGeom prst="rect">
            <a:avLst/>
          </a:prstGeom>
          <a:noFill/>
        </p:spPr>
        <p:txBody>
          <a:bodyPr wrap="square" rtlCol="0">
            <a:spAutoFit/>
          </a:bodyPr>
          <a:lstStyle/>
          <a:p>
            <a:pPr algn="ctr" defTabSz="932418">
              <a:defRPr/>
            </a:pPr>
            <a:r>
              <a:rPr lang="en-US" sz="1399" b="1" kern="0" spc="50" dirty="0">
                <a:solidFill>
                  <a:srgbClr val="505050"/>
                </a:solidFill>
                <a:latin typeface="Segoe UI Semibold" charset="0"/>
                <a:cs typeface="Segoe UI Semibold" charset="0"/>
              </a:rPr>
              <a:t>Customize?</a:t>
            </a:r>
          </a:p>
        </p:txBody>
      </p:sp>
      <p:cxnSp>
        <p:nvCxnSpPr>
          <p:cNvPr id="80" name="Straight Arrow Connector 79">
            <a:extLst>
              <a:ext uri="{FF2B5EF4-FFF2-40B4-BE49-F238E27FC236}">
                <a16:creationId xmlns:a16="http://schemas.microsoft.com/office/drawing/2014/main" id="{1E489C23-626D-400A-B659-247499CA479F}"/>
              </a:ext>
            </a:extLst>
          </p:cNvPr>
          <p:cNvCxnSpPr>
            <a:cxnSpLocks/>
          </p:cNvCxnSpPr>
          <p:nvPr/>
        </p:nvCxnSpPr>
        <p:spPr>
          <a:xfrm flipV="1">
            <a:off x="9615940" y="3412090"/>
            <a:ext cx="871152" cy="4486"/>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44" name="Title 3">
            <a:extLst>
              <a:ext uri="{FF2B5EF4-FFF2-40B4-BE49-F238E27FC236}">
                <a16:creationId xmlns:a16="http://schemas.microsoft.com/office/drawing/2014/main" id="{879AAB47-E13C-45A7-8F7E-77859153B2CF}"/>
              </a:ext>
            </a:extLst>
          </p:cNvPr>
          <p:cNvSpPr txBox="1">
            <a:spLocks/>
          </p:cNvSpPr>
          <p:nvPr/>
        </p:nvSpPr>
        <p:spPr>
          <a:xfrm>
            <a:off x="451643" y="405199"/>
            <a:ext cx="11533187" cy="830020"/>
          </a:xfrm>
          <a:prstGeom prst="rect">
            <a:avLst/>
          </a:prstGeom>
        </p:spPr>
        <p:txBody>
          <a:bodyPr vert="horz" wrap="square" lIns="0" tIns="91440" rIns="146304" bIns="91440" rtlCol="0" anchor="t">
            <a:noAutofit/>
          </a:bodyPr>
          <a:lstStyle>
            <a:lvl1pPr algn="l" defTabSz="932742" rtl="0" eaLnBrk="1" latinLnBrk="0" hangingPunct="1">
              <a:lnSpc>
                <a:spcPct val="90000"/>
              </a:lnSpc>
              <a:spcBef>
                <a:spcPct val="0"/>
              </a:spcBef>
              <a:buNone/>
              <a:defRPr lang="en-US" sz="2800" b="0" kern="1200" cap="none" spc="-50" baseline="0" dirty="0" smtClean="0">
                <a:ln w="3175">
                  <a:noFill/>
                </a:ln>
                <a:solidFill>
                  <a:schemeClr val="tx1"/>
                </a:solidFill>
                <a:effectLst/>
                <a:latin typeface="+mj-lt"/>
                <a:ea typeface="+mn-ea"/>
                <a:cs typeface="Segoe UI" pitchFamily="34" charset="0"/>
              </a:defRPr>
            </a:lvl1pPr>
          </a:lstStyle>
          <a:p>
            <a:r>
              <a:rPr lang="en-US" sz="4490" b="1" dirty="0"/>
              <a:t>Machine Learning/AI tools</a:t>
            </a:r>
            <a:br>
              <a:rPr lang="en-US" sz="4490" b="1" dirty="0"/>
            </a:br>
            <a:r>
              <a:rPr lang="en-US" b="1" dirty="0"/>
              <a:t>When to use what?</a:t>
            </a:r>
            <a:endParaRPr lang="en-US" sz="4490" b="1" dirty="0"/>
          </a:p>
        </p:txBody>
      </p:sp>
      <p:pic>
        <p:nvPicPr>
          <p:cNvPr id="45" name="Graphic 44" descr="Robot">
            <a:extLst>
              <a:ext uri="{FF2B5EF4-FFF2-40B4-BE49-F238E27FC236}">
                <a16:creationId xmlns:a16="http://schemas.microsoft.com/office/drawing/2014/main" id="{05EA7A3B-DE4B-4A06-8090-8E3EBA3707D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375243" y="1"/>
            <a:ext cx="2061232" cy="2061232"/>
          </a:xfrm>
          <a:prstGeom prst="rect">
            <a:avLst/>
          </a:prstGeom>
        </p:spPr>
      </p:pic>
    </p:spTree>
    <p:custDataLst>
      <p:tags r:id="rId1"/>
    </p:custDataLst>
    <p:extLst>
      <p:ext uri="{BB962C8B-B14F-4D97-AF65-F5344CB8AC3E}">
        <p14:creationId xmlns:p14="http://schemas.microsoft.com/office/powerpoint/2010/main" val="2539519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F502010-3439-4F9B-9029-C188DD427D02}"/>
              </a:ext>
            </a:extLst>
          </p:cNvPr>
          <p:cNvSpPr>
            <a:spLocks noGrp="1"/>
          </p:cNvSpPr>
          <p:nvPr>
            <p:ph type="title"/>
          </p:nvPr>
        </p:nvSpPr>
        <p:spPr>
          <a:xfrm>
            <a:off x="465138" y="960438"/>
            <a:ext cx="11509526" cy="3629025"/>
          </a:xfrm>
        </p:spPr>
        <p:txBody>
          <a:bodyPr/>
          <a:lstStyle/>
          <a:p>
            <a:r>
              <a:rPr lang="en-US" sz="4000" dirty="0"/>
              <a:t>Workshop</a:t>
            </a:r>
            <a:br>
              <a:rPr lang="en-US" dirty="0"/>
            </a:br>
            <a:br>
              <a:rPr lang="en-US" dirty="0"/>
            </a:br>
            <a:r>
              <a:rPr lang="en-US" dirty="0"/>
              <a:t>Azure Machine Learning Visual Interface </a:t>
            </a:r>
            <a:br>
              <a:rPr lang="en-US" dirty="0"/>
            </a:br>
            <a:r>
              <a:rPr lang="en-US" dirty="0"/>
              <a:t>Is that red wine good or bad?</a:t>
            </a:r>
            <a:br>
              <a:rPr lang="en-US" dirty="0"/>
            </a:br>
            <a:br>
              <a:rPr lang="en-US" dirty="0"/>
            </a:br>
            <a:br>
              <a:rPr lang="en-US" dirty="0"/>
            </a:br>
            <a:endParaRPr lang="en-US" dirty="0"/>
          </a:p>
        </p:txBody>
      </p:sp>
    </p:spTree>
    <p:extLst>
      <p:ext uri="{BB962C8B-B14F-4D97-AF65-F5344CB8AC3E}">
        <p14:creationId xmlns:p14="http://schemas.microsoft.com/office/powerpoint/2010/main" val="726327591"/>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F502010-3439-4F9B-9029-C188DD427D02}"/>
              </a:ext>
            </a:extLst>
          </p:cNvPr>
          <p:cNvSpPr>
            <a:spLocks noGrp="1"/>
          </p:cNvSpPr>
          <p:nvPr>
            <p:ph type="title"/>
          </p:nvPr>
        </p:nvSpPr>
        <p:spPr>
          <a:xfrm>
            <a:off x="492298" y="924224"/>
            <a:ext cx="9021762" cy="3629025"/>
          </a:xfrm>
        </p:spPr>
        <p:txBody>
          <a:bodyPr/>
          <a:lstStyle/>
          <a:p>
            <a:r>
              <a:rPr lang="en-US" sz="4000" dirty="0"/>
              <a:t>Demo</a:t>
            </a:r>
            <a:br>
              <a:rPr lang="en-US" dirty="0"/>
            </a:br>
            <a:br>
              <a:rPr lang="en-US" dirty="0"/>
            </a:br>
            <a:r>
              <a:rPr lang="en-US" dirty="0"/>
              <a:t>Azure Notebook Example</a:t>
            </a:r>
            <a:br>
              <a:rPr lang="en-US" dirty="0"/>
            </a:br>
            <a:br>
              <a:rPr lang="en-US" dirty="0"/>
            </a:br>
            <a:br>
              <a:rPr lang="en-US" dirty="0"/>
            </a:br>
            <a:endParaRPr lang="en-US" dirty="0"/>
          </a:p>
        </p:txBody>
      </p:sp>
    </p:spTree>
    <p:extLst>
      <p:ext uri="{BB962C8B-B14F-4D97-AF65-F5344CB8AC3E}">
        <p14:creationId xmlns:p14="http://schemas.microsoft.com/office/powerpoint/2010/main" val="1094486843"/>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2E6B1A-93D1-435A-B119-49783F9B6B4B}"/>
              </a:ext>
            </a:extLst>
          </p:cNvPr>
          <p:cNvSpPr>
            <a:spLocks noGrp="1"/>
          </p:cNvSpPr>
          <p:nvPr>
            <p:ph type="title"/>
          </p:nvPr>
        </p:nvSpPr>
        <p:spPr>
          <a:xfrm>
            <a:off x="390549" y="2622279"/>
            <a:ext cx="5414827" cy="464614"/>
          </a:xfrm>
        </p:spPr>
        <p:txBody>
          <a:bodyPr/>
          <a:lstStyle/>
          <a:p>
            <a:r>
              <a:rPr lang="en-US" sz="5400" dirty="0">
                <a:solidFill>
                  <a:schemeClr val="bg1"/>
                </a:solidFill>
              </a:rPr>
              <a:t>&lt;Name Here&gt;</a:t>
            </a:r>
          </a:p>
        </p:txBody>
      </p:sp>
      <p:sp>
        <p:nvSpPr>
          <p:cNvPr id="3" name="Text Placeholder 2">
            <a:extLst>
              <a:ext uri="{FF2B5EF4-FFF2-40B4-BE49-F238E27FC236}">
                <a16:creationId xmlns:a16="http://schemas.microsoft.com/office/drawing/2014/main" id="{A64FAFCC-AAF9-400A-A406-C229A65B44AE}"/>
              </a:ext>
            </a:extLst>
          </p:cNvPr>
          <p:cNvSpPr>
            <a:spLocks noGrp="1"/>
          </p:cNvSpPr>
          <p:nvPr>
            <p:ph type="body" sz="quarter" idx="10"/>
          </p:nvPr>
        </p:nvSpPr>
        <p:spPr>
          <a:xfrm>
            <a:off x="390550" y="3907632"/>
            <a:ext cx="3734882" cy="323743"/>
          </a:xfrm>
        </p:spPr>
        <p:txBody>
          <a:bodyPr/>
          <a:lstStyle/>
          <a:p>
            <a:r>
              <a:rPr lang="en-US" sz="3200" dirty="0">
                <a:solidFill>
                  <a:schemeClr val="bg1"/>
                </a:solidFill>
              </a:rPr>
              <a:t>&lt;Title&gt;</a:t>
            </a:r>
          </a:p>
        </p:txBody>
      </p:sp>
      <p:grpSp>
        <p:nvGrpSpPr>
          <p:cNvPr id="9" name="Group 8">
            <a:extLst>
              <a:ext uri="{FF2B5EF4-FFF2-40B4-BE49-F238E27FC236}">
                <a16:creationId xmlns:a16="http://schemas.microsoft.com/office/drawing/2014/main" id="{F623C554-754B-4DDA-B6A2-CB942B198D8D}"/>
              </a:ext>
            </a:extLst>
          </p:cNvPr>
          <p:cNvGrpSpPr/>
          <p:nvPr/>
        </p:nvGrpSpPr>
        <p:grpSpPr>
          <a:xfrm>
            <a:off x="390549" y="4293863"/>
            <a:ext cx="3570055" cy="394179"/>
            <a:chOff x="465138" y="2347310"/>
            <a:chExt cx="3570055" cy="394179"/>
          </a:xfrm>
        </p:grpSpPr>
        <p:sp>
          <p:nvSpPr>
            <p:cNvPr id="7" name="Freeform 5">
              <a:extLst>
                <a:ext uri="{FF2B5EF4-FFF2-40B4-BE49-F238E27FC236}">
                  <a16:creationId xmlns:a16="http://schemas.microsoft.com/office/drawing/2014/main" id="{5370914D-7535-4D8D-928C-A4E82BEB3E11}"/>
                </a:ext>
              </a:extLst>
            </p:cNvPr>
            <p:cNvSpPr>
              <a:spLocks/>
            </p:cNvSpPr>
            <p:nvPr/>
          </p:nvSpPr>
          <p:spPr bwMode="auto">
            <a:xfrm>
              <a:off x="465138" y="2347310"/>
              <a:ext cx="384940" cy="394179"/>
            </a:xfrm>
            <a:custGeom>
              <a:avLst/>
              <a:gdLst>
                <a:gd name="T0" fmla="*/ 3 w 121"/>
                <a:gd name="T1" fmla="*/ 90 h 119"/>
                <a:gd name="T2" fmla="*/ 87 w 121"/>
                <a:gd name="T3" fmla="*/ 83 h 119"/>
                <a:gd name="T4" fmla="*/ 109 w 121"/>
                <a:gd name="T5" fmla="*/ 30 h 119"/>
                <a:gd name="T6" fmla="*/ 121 w 121"/>
                <a:gd name="T7" fmla="*/ 17 h 119"/>
                <a:gd name="T8" fmla="*/ 108 w 121"/>
                <a:gd name="T9" fmla="*/ 20 h 119"/>
                <a:gd name="T10" fmla="*/ 118 w 121"/>
                <a:gd name="T11" fmla="*/ 7 h 119"/>
                <a:gd name="T12" fmla="*/ 103 w 121"/>
                <a:gd name="T13" fmla="*/ 12 h 119"/>
                <a:gd name="T14" fmla="*/ 75 w 121"/>
                <a:gd name="T15" fmla="*/ 7 h 119"/>
                <a:gd name="T16" fmla="*/ 60 w 121"/>
                <a:gd name="T17" fmla="*/ 34 h 119"/>
                <a:gd name="T18" fmla="*/ 11 w 121"/>
                <a:gd name="T19" fmla="*/ 9 h 119"/>
                <a:gd name="T20" fmla="*/ 18 w 121"/>
                <a:gd name="T21" fmla="*/ 41 h 119"/>
                <a:gd name="T22" fmla="*/ 8 w 121"/>
                <a:gd name="T23" fmla="*/ 39 h 119"/>
                <a:gd name="T24" fmla="*/ 25 w 121"/>
                <a:gd name="T25" fmla="*/ 63 h 119"/>
                <a:gd name="T26" fmla="*/ 16 w 121"/>
                <a:gd name="T27" fmla="*/ 64 h 119"/>
                <a:gd name="T28" fmla="*/ 38 w 121"/>
                <a:gd name="T29" fmla="*/ 80 h 119"/>
                <a:gd name="T30" fmla="*/ 3 w 121"/>
                <a:gd name="T31" fmla="*/ 9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1" h="119">
                  <a:moveTo>
                    <a:pt x="3" y="90"/>
                  </a:moveTo>
                  <a:cubicBezTo>
                    <a:pt x="3" y="90"/>
                    <a:pt x="46" y="119"/>
                    <a:pt x="87" y="83"/>
                  </a:cubicBezTo>
                  <a:cubicBezTo>
                    <a:pt x="104" y="68"/>
                    <a:pt x="109" y="48"/>
                    <a:pt x="109" y="30"/>
                  </a:cubicBezTo>
                  <a:cubicBezTo>
                    <a:pt x="109" y="30"/>
                    <a:pt x="119" y="22"/>
                    <a:pt x="121" y="17"/>
                  </a:cubicBezTo>
                  <a:cubicBezTo>
                    <a:pt x="121" y="17"/>
                    <a:pt x="114" y="19"/>
                    <a:pt x="108" y="20"/>
                  </a:cubicBezTo>
                  <a:cubicBezTo>
                    <a:pt x="108" y="20"/>
                    <a:pt x="118" y="13"/>
                    <a:pt x="118" y="7"/>
                  </a:cubicBezTo>
                  <a:cubicBezTo>
                    <a:pt x="118" y="7"/>
                    <a:pt x="110" y="11"/>
                    <a:pt x="103" y="12"/>
                  </a:cubicBezTo>
                  <a:cubicBezTo>
                    <a:pt x="103" y="12"/>
                    <a:pt x="89" y="0"/>
                    <a:pt x="75" y="7"/>
                  </a:cubicBezTo>
                  <a:cubicBezTo>
                    <a:pt x="61" y="14"/>
                    <a:pt x="60" y="25"/>
                    <a:pt x="60" y="34"/>
                  </a:cubicBezTo>
                  <a:cubicBezTo>
                    <a:pt x="60" y="34"/>
                    <a:pt x="30" y="33"/>
                    <a:pt x="11" y="9"/>
                  </a:cubicBezTo>
                  <a:cubicBezTo>
                    <a:pt x="11" y="9"/>
                    <a:pt x="0" y="27"/>
                    <a:pt x="18" y="41"/>
                  </a:cubicBezTo>
                  <a:cubicBezTo>
                    <a:pt x="18" y="41"/>
                    <a:pt x="13" y="42"/>
                    <a:pt x="8" y="39"/>
                  </a:cubicBezTo>
                  <a:cubicBezTo>
                    <a:pt x="8" y="39"/>
                    <a:pt x="6" y="58"/>
                    <a:pt x="25" y="63"/>
                  </a:cubicBezTo>
                  <a:cubicBezTo>
                    <a:pt x="25" y="63"/>
                    <a:pt x="19" y="64"/>
                    <a:pt x="16" y="64"/>
                  </a:cubicBezTo>
                  <a:cubicBezTo>
                    <a:pt x="16" y="64"/>
                    <a:pt x="20" y="79"/>
                    <a:pt x="38" y="80"/>
                  </a:cubicBezTo>
                  <a:cubicBezTo>
                    <a:pt x="38" y="80"/>
                    <a:pt x="28" y="92"/>
                    <a:pt x="3" y="90"/>
                  </a:cubicBezTo>
                  <a:close/>
                </a:path>
              </a:pathLst>
            </a:custGeom>
            <a:solidFill>
              <a:srgbClr val="047CDA"/>
            </a:solidFill>
            <a:ln>
              <a:noFill/>
            </a:ln>
          </p:spPr>
          <p:txBody>
            <a:bodyPr vert="horz" wrap="square" lIns="93247" tIns="46623" rIns="93247" bIns="46623" numCol="1" anchor="t" anchorCtr="0" compatLnSpc="1">
              <a:prstTxWarp prst="textNoShape">
                <a:avLst/>
              </a:prstTxWarp>
            </a:bodyPr>
            <a:lstStyle/>
            <a:p>
              <a:pPr defTabSz="932418">
                <a:defRPr/>
              </a:pPr>
              <a:endParaRPr lang="en-US" sz="1836">
                <a:solidFill>
                  <a:schemeClr val="bg1"/>
                </a:solidFill>
                <a:latin typeface="Segoe UI"/>
              </a:endParaRPr>
            </a:p>
          </p:txBody>
        </p:sp>
        <p:sp>
          <p:nvSpPr>
            <p:cNvPr id="8" name="Text Placeholder 2">
              <a:extLst>
                <a:ext uri="{FF2B5EF4-FFF2-40B4-BE49-F238E27FC236}">
                  <a16:creationId xmlns:a16="http://schemas.microsoft.com/office/drawing/2014/main" id="{27DE98D6-814A-4583-99C6-668D7B490E21}"/>
                </a:ext>
              </a:extLst>
            </p:cNvPr>
            <p:cNvSpPr txBox="1">
              <a:spLocks/>
            </p:cNvSpPr>
            <p:nvPr/>
          </p:nvSpPr>
          <p:spPr>
            <a:xfrm>
              <a:off x="1014906" y="2395772"/>
              <a:ext cx="3020287" cy="312137"/>
            </a:xfrm>
            <a:prstGeom prst="rect">
              <a:avLst/>
            </a:prstGeom>
          </p:spPr>
          <p:txBody>
            <a:bodyPr vert="horz" wrap="square" lIns="0" tIns="0" rIns="0" bIns="0" rtlCol="0">
              <a:spAutoFit/>
            </a:bodyPr>
            <a:lstStyle>
              <a:lvl1pPr marL="0" marR="0" indent="0" algn="l" defTabSz="932742" rtl="0" eaLnBrk="1" fontAlgn="auto" latinLnBrk="0" hangingPunct="1">
                <a:lnSpc>
                  <a:spcPts val="2400"/>
                </a:lnSpc>
                <a:spcBef>
                  <a:spcPts val="0"/>
                </a:spcBef>
                <a:spcAft>
                  <a:spcPts val="0"/>
                </a:spcAft>
                <a:buClrTx/>
                <a:buSzPct val="90000"/>
                <a:buFont typeface="Wingdings" panose="05000000000000000000" pitchFamily="2" charset="2"/>
                <a:buNone/>
                <a:tabLst/>
                <a:defRPr sz="2000" b="0" i="0" kern="1200" spc="0" baseline="0">
                  <a:solidFill>
                    <a:schemeClr val="tx1"/>
                  </a:solidFill>
                  <a:latin typeface="+mj-lt"/>
                  <a:ea typeface="+mn-ea"/>
                  <a:cs typeface="+mn-cs"/>
                </a:defRPr>
              </a:lvl1pPr>
              <a:lvl2pPr marL="0" marR="0" indent="0" algn="l" defTabSz="932742" rtl="0" eaLnBrk="1" fontAlgn="auto" latinLnBrk="0" hangingPunct="1">
                <a:lnSpc>
                  <a:spcPts val="24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6858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00" dirty="0">
                  <a:solidFill>
                    <a:schemeClr val="bg1"/>
                  </a:solidFill>
                </a:rPr>
                <a:t>&lt;Twitter&gt;</a:t>
              </a:r>
            </a:p>
          </p:txBody>
        </p:sp>
      </p:grpSp>
      <p:pic>
        <p:nvPicPr>
          <p:cNvPr id="13" name="Picture 5" descr="Smiling Face with No Fill">
            <a:extLst>
              <a:ext uri="{FF2B5EF4-FFF2-40B4-BE49-F238E27FC236}">
                <a16:creationId xmlns:a16="http://schemas.microsoft.com/office/drawing/2014/main" id="{4A3359FC-4F3C-47D6-A020-5E44D8C4FDE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631100" y="971751"/>
            <a:ext cx="5051022" cy="5051022"/>
          </a:xfrm>
          <a:prstGeom prst="rect">
            <a:avLst/>
          </a:prstGeom>
        </p:spPr>
      </p:pic>
    </p:spTree>
    <p:extLst>
      <p:ext uri="{BB962C8B-B14F-4D97-AF65-F5344CB8AC3E}">
        <p14:creationId xmlns:p14="http://schemas.microsoft.com/office/powerpoint/2010/main" val="3557231787"/>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__MICROSOFT_TRANSLATOR_CLM_SLIDEINFO" val="{&quot;Guid&quot;:&quot;6e81062c-5c16-481e-a6e1-9521ca832156&quot;,&quot;TimeStamp&quot;:&quot;2018-09-10T09:51:37.2793701-07:00&quot;}"/>
</p:tagLst>
</file>

<file path=ppt/tags/tag2.xml><?xml version="1.0" encoding="utf-8"?>
<p:tagLst xmlns:a="http://schemas.openxmlformats.org/drawingml/2006/main" xmlns:r="http://schemas.openxmlformats.org/officeDocument/2006/relationships" xmlns:p="http://schemas.openxmlformats.org/presentationml/2006/main">
  <p:tag name="__MICROSOFT_TRANSLATOR_CLM_SLIDEINFO" val="{&quot;Guid&quot;:&quot;6e81062c-5c16-481e-a6e1-9521ca832156&quot;,&quot;TimeStamp&quot;:&quot;2018-09-10T09:51:37.2793701-07:00&quot;}"/>
</p:tagLst>
</file>

<file path=ppt/tags/tag3.xml><?xml version="1.0" encoding="utf-8"?>
<p:tagLst xmlns:a="http://schemas.openxmlformats.org/drawingml/2006/main" xmlns:r="http://schemas.openxmlformats.org/officeDocument/2006/relationships" xmlns:p="http://schemas.openxmlformats.org/presentationml/2006/main">
  <p:tag name="__MICROSOFT_TRANSLATOR_CLM_SLIDEINFO" val="{&quot;Guid&quot;:&quot;417195bc-a658-4d15-803b-be399e973d3b&quot;,&quot;TimeStamp&quot;:&quot;2018-09-10T09:51:37.2813436-07:00&quot;}"/>
</p:tagLst>
</file>

<file path=ppt/theme/theme1.xml><?xml version="1.0" encoding="utf-8"?>
<a:theme xmlns:a="http://schemas.openxmlformats.org/drawingml/2006/main" name="Dynamics 365">
  <a:themeElements>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41" id="{6FC34B1D-E11A-43DE-B5C9-D1D9850191E8}" vid="{4444CD1C-D579-44B7-9373-9CC04C55E9A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61E38293E1401A448F8E4205AAA3B78F" ma:contentTypeVersion="2" ma:contentTypeDescription="Create a new document." ma:contentTypeScope="" ma:versionID="37beb78ff1c9122c05d1a2144208edb2">
  <xsd:schema xmlns:xsd="http://www.w3.org/2001/XMLSchema" xmlns:xs="http://www.w3.org/2001/XMLSchema" xmlns:p="http://schemas.microsoft.com/office/2006/metadata/properties" xmlns:ns2="43e746ca-cf78-4d30-a5f6-38457058e80b" targetNamespace="http://schemas.microsoft.com/office/2006/metadata/properties" ma:root="true" ma:fieldsID="590b9335b68fcb425a44437bc6f4b8db" ns2:_="">
    <xsd:import namespace="43e746ca-cf78-4d30-a5f6-38457058e80b"/>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3e746ca-cf78-4d30-a5f6-38457058e80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625CE009-9736-4107-A8B4-4830DBA92AC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3e746ca-cf78-4d30-a5f6-38457058e80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990F116-B58F-4255-B05B-DA3808E0E5C6}">
  <ds:schemaRefs>
    <ds:schemaRef ds:uri="http://schemas.microsoft.com/office/infopath/2007/PartnerControls"/>
    <ds:schemaRef ds:uri="http://schemas.microsoft.com/office/2006/documentManagement/types"/>
    <ds:schemaRef ds:uri="43e746ca-cf78-4d30-a5f6-38457058e80b"/>
    <ds:schemaRef ds:uri="http://schemas.openxmlformats.org/package/2006/metadata/core-properties"/>
    <ds:schemaRef ds:uri="http://purl.org/dc/terms/"/>
    <ds:schemaRef ds:uri="http://schemas.microsoft.com/office/2006/metadata/properties"/>
    <ds:schemaRef ds:uri="http://purl.org/dc/elements/1.1/"/>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
  <TotalTime>21559</TotalTime>
  <Words>999</Words>
  <Application>Microsoft Office PowerPoint</Application>
  <PresentationFormat>Custom</PresentationFormat>
  <Paragraphs>128</Paragraphs>
  <Slides>9</Slides>
  <Notes>9</Notes>
  <HiddenSlides>1</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9</vt:i4>
      </vt:variant>
    </vt:vector>
  </HeadingPairs>
  <TitlesOfParts>
    <vt:vector size="17" baseType="lpstr">
      <vt:lpstr>Arial</vt:lpstr>
      <vt:lpstr>Calibri</vt:lpstr>
      <vt:lpstr>Segoe Semibold</vt:lpstr>
      <vt:lpstr>Segoe UI</vt:lpstr>
      <vt:lpstr>Segoe UI Light</vt:lpstr>
      <vt:lpstr>Segoe UI Semibold</vt:lpstr>
      <vt:lpstr>Wingdings</vt:lpstr>
      <vt:lpstr>Dynamics 365</vt:lpstr>
      <vt:lpstr>Global AI Bootcamp Is that red wine good or bad?  How to use Azure Machine Learning Visual Interface to build ML models with no code to predict red wine quality. </vt:lpstr>
      <vt:lpstr>&lt;Name Here&gt;</vt:lpstr>
      <vt:lpstr>PowerPoint Presentation</vt:lpstr>
      <vt:lpstr>PowerPoint Presentation</vt:lpstr>
      <vt:lpstr>The Model Building Process</vt:lpstr>
      <vt:lpstr>PowerPoint Presentation</vt:lpstr>
      <vt:lpstr>Workshop  Azure Machine Learning Visual Interface  Is that red wine good or bad?   </vt:lpstr>
      <vt:lpstr>Demo  Azure Notebook Example   </vt:lpstr>
      <vt:lpstr>&lt;Name Here&gt;</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&lt;Speech title here&gt;</dc:subject>
  <dc:creator>Shana Matthews</dc:creator>
  <cp:keywords/>
  <dc:description>Template: Ariel Butz; ZUM Communications
Formatting: 
Audience Type:</dc:description>
  <cp:lastModifiedBy>Cassie Siljander</cp:lastModifiedBy>
  <cp:revision>106</cp:revision>
  <dcterms:created xsi:type="dcterms:W3CDTF">2019-01-08T00:36:07Z</dcterms:created>
  <dcterms:modified xsi:type="dcterms:W3CDTF">2019-06-24T19:59:22Z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0x01010061E38293E1401A448F8E4205AAA3B78F</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ies>
</file>